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65" r:id="rId2"/>
    <p:sldId id="523" r:id="rId3"/>
    <p:sldId id="448" r:id="rId4"/>
    <p:sldId id="460" r:id="rId5"/>
    <p:sldId id="520" r:id="rId6"/>
    <p:sldId id="521" r:id="rId7"/>
    <p:sldId id="496" r:id="rId8"/>
    <p:sldId id="494" r:id="rId9"/>
    <p:sldId id="512" r:id="rId10"/>
    <p:sldId id="497" r:id="rId11"/>
    <p:sldId id="504" r:id="rId12"/>
    <p:sldId id="428" r:id="rId13"/>
    <p:sldId id="503" r:id="rId14"/>
    <p:sldId id="429" r:id="rId15"/>
    <p:sldId id="495" r:id="rId16"/>
    <p:sldId id="522" r:id="rId17"/>
    <p:sldId id="502" r:id="rId18"/>
    <p:sldId id="513" r:id="rId19"/>
    <p:sldId id="514" r:id="rId20"/>
    <p:sldId id="485" r:id="rId21"/>
    <p:sldId id="498" r:id="rId22"/>
    <p:sldId id="488" r:id="rId23"/>
    <p:sldId id="501" r:id="rId24"/>
    <p:sldId id="484" r:id="rId25"/>
    <p:sldId id="301" r:id="rId26"/>
    <p:sldId id="506" r:id="rId27"/>
    <p:sldId id="390" r:id="rId28"/>
    <p:sldId id="300" r:id="rId29"/>
    <p:sldId id="304" r:id="rId30"/>
    <p:sldId id="489" r:id="rId31"/>
    <p:sldId id="303" r:id="rId32"/>
    <p:sldId id="386" r:id="rId33"/>
    <p:sldId id="322" r:id="rId34"/>
    <p:sldId id="473" r:id="rId35"/>
    <p:sldId id="492" r:id="rId36"/>
    <p:sldId id="348" r:id="rId37"/>
    <p:sldId id="468" r:id="rId38"/>
    <p:sldId id="493" r:id="rId39"/>
    <p:sldId id="433" r:id="rId40"/>
    <p:sldId id="474" r:id="rId41"/>
    <p:sldId id="469" r:id="rId42"/>
    <p:sldId id="475" r:id="rId43"/>
    <p:sldId id="434" r:id="rId44"/>
    <p:sldId id="515" r:id="rId45"/>
    <p:sldId id="516" r:id="rId46"/>
    <p:sldId id="470" r:id="rId47"/>
    <p:sldId id="471" r:id="rId48"/>
    <p:sldId id="472" r:id="rId49"/>
    <p:sldId id="517" r:id="rId50"/>
    <p:sldId id="510" r:id="rId51"/>
    <p:sldId id="509" r:id="rId52"/>
    <p:sldId id="518" r:id="rId53"/>
    <p:sldId id="507" r:id="rId54"/>
    <p:sldId id="508" r:id="rId55"/>
    <p:sldId id="490" r:id="rId56"/>
    <p:sldId id="306" r:id="rId57"/>
    <p:sldId id="387" r:id="rId58"/>
    <p:sldId id="491" r:id="rId59"/>
    <p:sldId id="309" r:id="rId60"/>
    <p:sldId id="310" r:id="rId61"/>
    <p:sldId id="311" r:id="rId62"/>
    <p:sldId id="315" r:id="rId63"/>
    <p:sldId id="388" r:id="rId64"/>
    <p:sldId id="435" r:id="rId65"/>
    <p:sldId id="505" r:id="rId66"/>
    <p:sldId id="312" r:id="rId67"/>
    <p:sldId id="313" r:id="rId68"/>
    <p:sldId id="461" r:id="rId69"/>
    <p:sldId id="263" r:id="rId70"/>
  </p:sldIdLst>
  <p:sldSz cx="9144000" cy="6858000" type="screen4x3"/>
  <p:notesSz cx="6858000" cy="9144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r" defTabSz="914400" rtl="1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r" defTabSz="914400" rtl="1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r" defTabSz="914400" rtl="1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r" defTabSz="914400" rtl="1" eaLnBrk="1" latinLnBrk="0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25F"/>
    <a:srgbClr val="99FF33"/>
    <a:srgbClr val="FF99FF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3" autoAdjust="0"/>
    <p:restoredTop sz="94660"/>
  </p:normalViewPr>
  <p:slideViewPr>
    <p:cSldViewPr>
      <p:cViewPr varScale="1">
        <p:scale>
          <a:sx n="69" d="100"/>
          <a:sy n="69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4AAA3-428B-4A44-8213-35E078E4FD5A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DE5CBBE-BEFA-40FE-8D83-52B3844440DC}">
      <dgm:prSet phldrT="[Text]"/>
      <dgm:spPr/>
      <dgm:t>
        <a:bodyPr/>
        <a:lstStyle/>
        <a:p>
          <a:r>
            <a:rPr lang="fa-IR" dirty="0" smtClean="0"/>
            <a:t>پرستار ماما </a:t>
          </a:r>
          <a:endParaRPr lang="en-US" dirty="0"/>
        </a:p>
      </dgm:t>
    </dgm:pt>
    <dgm:pt modelId="{BDC279E4-A115-4C5E-A76A-5F993C8FB9C0}" type="parTrans" cxnId="{2B4ED0D4-DB9C-4449-B01F-B08BAAE7EEAD}">
      <dgm:prSet/>
      <dgm:spPr/>
      <dgm:t>
        <a:bodyPr/>
        <a:lstStyle/>
        <a:p>
          <a:endParaRPr lang="en-US"/>
        </a:p>
      </dgm:t>
    </dgm:pt>
    <dgm:pt modelId="{60880A73-2454-485F-B5BD-187538A9E621}" type="sibTrans" cxnId="{2B4ED0D4-DB9C-4449-B01F-B08BAAE7EEAD}">
      <dgm:prSet/>
      <dgm:spPr/>
      <dgm:t>
        <a:bodyPr/>
        <a:lstStyle/>
        <a:p>
          <a:endParaRPr lang="en-US"/>
        </a:p>
      </dgm:t>
    </dgm:pt>
    <dgm:pt modelId="{656A55AD-72EB-4F35-B300-4B4F43056F31}">
      <dgm:prSet phldrT="[Text]"/>
      <dgm:spPr/>
      <dgm:t>
        <a:bodyPr/>
        <a:lstStyle/>
        <a:p>
          <a:r>
            <a:rPr lang="fa-IR" b="1" dirty="0" smtClean="0"/>
            <a:t>بیمار</a:t>
          </a:r>
          <a:endParaRPr lang="en-US" b="1" dirty="0"/>
        </a:p>
      </dgm:t>
    </dgm:pt>
    <dgm:pt modelId="{292E959D-0427-45CE-B4BF-6F326B7B9029}" type="parTrans" cxnId="{B0096828-8DFD-49C8-8C8F-061EB5A79BB3}">
      <dgm:prSet/>
      <dgm:spPr/>
      <dgm:t>
        <a:bodyPr/>
        <a:lstStyle/>
        <a:p>
          <a:endParaRPr lang="en-US"/>
        </a:p>
      </dgm:t>
    </dgm:pt>
    <dgm:pt modelId="{0DA5E02E-6E11-40F1-89DF-93BF18F4AD59}" type="sibTrans" cxnId="{B0096828-8DFD-49C8-8C8F-061EB5A79BB3}">
      <dgm:prSet/>
      <dgm:spPr/>
      <dgm:t>
        <a:bodyPr/>
        <a:lstStyle/>
        <a:p>
          <a:endParaRPr lang="en-US"/>
        </a:p>
      </dgm:t>
    </dgm:pt>
    <dgm:pt modelId="{373927AF-3BB5-4043-AA01-9F2E847FB92F}">
      <dgm:prSet phldrT="[Text]"/>
      <dgm:spPr/>
      <dgm:t>
        <a:bodyPr/>
        <a:lstStyle/>
        <a:p>
          <a:r>
            <a:rPr lang="fa-IR" b="1" dirty="0" smtClean="0"/>
            <a:t>پرستار</a:t>
          </a:r>
          <a:endParaRPr lang="en-US" b="1" dirty="0"/>
        </a:p>
      </dgm:t>
    </dgm:pt>
    <dgm:pt modelId="{21BFDD38-9752-495D-B80D-4ED4FAEE8F95}" type="parTrans" cxnId="{4DFC623E-3CAB-453F-A50B-C3F086ED7BB5}">
      <dgm:prSet/>
      <dgm:spPr/>
      <dgm:t>
        <a:bodyPr/>
        <a:lstStyle/>
        <a:p>
          <a:endParaRPr lang="en-US"/>
        </a:p>
      </dgm:t>
    </dgm:pt>
    <dgm:pt modelId="{BEE5E266-FAB6-49CD-BECB-0128257D2C98}" type="sibTrans" cxnId="{4DFC623E-3CAB-453F-A50B-C3F086ED7BB5}">
      <dgm:prSet/>
      <dgm:spPr/>
      <dgm:t>
        <a:bodyPr/>
        <a:lstStyle/>
        <a:p>
          <a:endParaRPr lang="en-US"/>
        </a:p>
      </dgm:t>
    </dgm:pt>
    <dgm:pt modelId="{C88B389D-D2D1-4C69-B013-6BCD1D19ECF6}">
      <dgm:prSet phldrT="[Text]"/>
      <dgm:spPr/>
      <dgm:t>
        <a:bodyPr/>
        <a:lstStyle/>
        <a:p>
          <a:r>
            <a:rPr lang="fa-IR" b="1" dirty="0" smtClean="0"/>
            <a:t>پزشک</a:t>
          </a:r>
          <a:endParaRPr lang="en-US" b="1" dirty="0"/>
        </a:p>
      </dgm:t>
    </dgm:pt>
    <dgm:pt modelId="{07556727-283E-48B4-A94F-CA3DE60DB937}" type="parTrans" cxnId="{85AABD8A-AAD2-4CEA-8963-6AC3F69353E4}">
      <dgm:prSet/>
      <dgm:spPr/>
      <dgm:t>
        <a:bodyPr/>
        <a:lstStyle/>
        <a:p>
          <a:endParaRPr lang="en-US"/>
        </a:p>
      </dgm:t>
    </dgm:pt>
    <dgm:pt modelId="{8AC7CC80-4045-454F-B9BB-288B6B8DE379}" type="sibTrans" cxnId="{85AABD8A-AAD2-4CEA-8963-6AC3F69353E4}">
      <dgm:prSet/>
      <dgm:spPr/>
      <dgm:t>
        <a:bodyPr/>
        <a:lstStyle/>
        <a:p>
          <a:endParaRPr lang="en-US"/>
        </a:p>
      </dgm:t>
    </dgm:pt>
    <dgm:pt modelId="{4351C6C9-4D88-4971-94FD-813D3BCDCC33}">
      <dgm:prSet phldrT="[Text]"/>
      <dgm:spPr/>
      <dgm:t>
        <a:bodyPr/>
        <a:lstStyle/>
        <a:p>
          <a:r>
            <a:rPr lang="fa-IR" b="1" dirty="0" smtClean="0"/>
            <a:t>مدیران</a:t>
          </a:r>
          <a:endParaRPr lang="en-US" b="1" dirty="0"/>
        </a:p>
      </dgm:t>
    </dgm:pt>
    <dgm:pt modelId="{5F24C493-231C-4C00-9795-0FED2CC5B42C}" type="parTrans" cxnId="{1ECAAC4B-24A2-46FA-8823-E81FF9BA7465}">
      <dgm:prSet/>
      <dgm:spPr/>
      <dgm:t>
        <a:bodyPr/>
        <a:lstStyle/>
        <a:p>
          <a:endParaRPr lang="en-US"/>
        </a:p>
      </dgm:t>
    </dgm:pt>
    <dgm:pt modelId="{C9B570A8-FE95-4EFD-ABCC-0B3551F413C0}" type="sibTrans" cxnId="{1ECAAC4B-24A2-46FA-8823-E81FF9BA7465}">
      <dgm:prSet/>
      <dgm:spPr/>
      <dgm:t>
        <a:bodyPr/>
        <a:lstStyle/>
        <a:p>
          <a:endParaRPr lang="en-US"/>
        </a:p>
      </dgm:t>
    </dgm:pt>
    <dgm:pt modelId="{65C6E60C-E92A-4F09-84E5-026F442465C0}">
      <dgm:prSet/>
      <dgm:spPr/>
      <dgm:t>
        <a:bodyPr/>
        <a:lstStyle/>
        <a:p>
          <a:r>
            <a:rPr lang="fa-IR" b="1" dirty="0" smtClean="0"/>
            <a:t>همراهان</a:t>
          </a:r>
          <a:endParaRPr lang="en-US" b="1" dirty="0"/>
        </a:p>
      </dgm:t>
    </dgm:pt>
    <dgm:pt modelId="{7EBDCE49-CA98-4564-B745-92F927BAF79B}" type="parTrans" cxnId="{5F4FC68F-E4B4-40D3-9306-F6174F07E8CD}">
      <dgm:prSet/>
      <dgm:spPr/>
      <dgm:t>
        <a:bodyPr/>
        <a:lstStyle/>
        <a:p>
          <a:endParaRPr lang="en-US"/>
        </a:p>
      </dgm:t>
    </dgm:pt>
    <dgm:pt modelId="{BDA49BF8-9753-4625-833A-4E9DA0EF39F7}" type="sibTrans" cxnId="{5F4FC68F-E4B4-40D3-9306-F6174F07E8CD}">
      <dgm:prSet/>
      <dgm:spPr/>
      <dgm:t>
        <a:bodyPr/>
        <a:lstStyle/>
        <a:p>
          <a:endParaRPr lang="en-US"/>
        </a:p>
      </dgm:t>
    </dgm:pt>
    <dgm:pt modelId="{6B6B6BFE-D4BB-4B4F-AB9D-FDAA267A6B74}">
      <dgm:prSet/>
      <dgm:spPr/>
      <dgm:t>
        <a:bodyPr/>
        <a:lstStyle/>
        <a:p>
          <a:r>
            <a:rPr lang="fa-IR" b="1" dirty="0" smtClean="0"/>
            <a:t>تیم</a:t>
          </a:r>
          <a:r>
            <a:rPr lang="fa-IR" dirty="0" smtClean="0"/>
            <a:t> </a:t>
          </a:r>
          <a:r>
            <a:rPr lang="fa-IR" b="1" dirty="0" smtClean="0"/>
            <a:t>پزشکی</a:t>
          </a:r>
          <a:endParaRPr lang="en-US" b="1" dirty="0"/>
        </a:p>
      </dgm:t>
    </dgm:pt>
    <dgm:pt modelId="{B1AEE15A-CE4E-4EFF-94E4-7BD95869D7F6}" type="parTrans" cxnId="{234C6995-F5AE-45A4-A968-A02052BE93E6}">
      <dgm:prSet/>
      <dgm:spPr/>
      <dgm:t>
        <a:bodyPr/>
        <a:lstStyle/>
        <a:p>
          <a:endParaRPr lang="en-US"/>
        </a:p>
      </dgm:t>
    </dgm:pt>
    <dgm:pt modelId="{ADB1D5EA-D65E-4F3E-B97C-E56DB3CA51B2}" type="sibTrans" cxnId="{234C6995-F5AE-45A4-A968-A02052BE93E6}">
      <dgm:prSet/>
      <dgm:spPr/>
      <dgm:t>
        <a:bodyPr/>
        <a:lstStyle/>
        <a:p>
          <a:endParaRPr lang="en-US"/>
        </a:p>
      </dgm:t>
    </dgm:pt>
    <dgm:pt modelId="{D33436E8-6742-4880-8CB4-608A538BB92F}">
      <dgm:prSet/>
      <dgm:spPr/>
      <dgm:t>
        <a:bodyPr/>
        <a:lstStyle/>
        <a:p>
          <a:r>
            <a:rPr lang="fa-IR" b="1" dirty="0" smtClean="0"/>
            <a:t>دانشجویان</a:t>
          </a:r>
          <a:endParaRPr lang="en-US" b="1" dirty="0"/>
        </a:p>
      </dgm:t>
    </dgm:pt>
    <dgm:pt modelId="{1EC4D1F7-3A0F-4BF0-9455-994220214BE9}" type="parTrans" cxnId="{E186C930-7E2B-4E7D-B371-C827236C600B}">
      <dgm:prSet/>
      <dgm:spPr/>
      <dgm:t>
        <a:bodyPr/>
        <a:lstStyle/>
        <a:p>
          <a:endParaRPr lang="en-US"/>
        </a:p>
      </dgm:t>
    </dgm:pt>
    <dgm:pt modelId="{FFA7FCE3-C832-4F39-AFCB-3C51B79F0B8F}" type="sibTrans" cxnId="{E186C930-7E2B-4E7D-B371-C827236C600B}">
      <dgm:prSet/>
      <dgm:spPr/>
      <dgm:t>
        <a:bodyPr/>
        <a:lstStyle/>
        <a:p>
          <a:endParaRPr lang="en-US"/>
        </a:p>
      </dgm:t>
    </dgm:pt>
    <dgm:pt modelId="{C53AA36F-F1C6-4B98-B495-19CF5D920491}">
      <dgm:prSet/>
      <dgm:spPr/>
      <dgm:t>
        <a:bodyPr/>
        <a:lstStyle/>
        <a:p>
          <a:r>
            <a:rPr lang="fa-IR" b="1" dirty="0" smtClean="0"/>
            <a:t>اساتید </a:t>
          </a:r>
          <a:endParaRPr lang="en-US" b="1" dirty="0"/>
        </a:p>
      </dgm:t>
    </dgm:pt>
    <dgm:pt modelId="{11D2DBC1-8EA4-4D2C-9311-AE1C9D24EC11}" type="parTrans" cxnId="{A7FD2F20-1012-4845-9DDF-71375334AEDF}">
      <dgm:prSet/>
      <dgm:spPr/>
      <dgm:t>
        <a:bodyPr/>
        <a:lstStyle/>
        <a:p>
          <a:endParaRPr lang="en-US"/>
        </a:p>
      </dgm:t>
    </dgm:pt>
    <dgm:pt modelId="{CDAC2CF1-64FA-4ADF-A28C-15008CBFAA31}" type="sibTrans" cxnId="{A7FD2F20-1012-4845-9DDF-71375334AEDF}">
      <dgm:prSet/>
      <dgm:spPr/>
      <dgm:t>
        <a:bodyPr/>
        <a:lstStyle/>
        <a:p>
          <a:endParaRPr lang="en-US"/>
        </a:p>
      </dgm:t>
    </dgm:pt>
    <dgm:pt modelId="{45D103A5-32CA-4766-98B8-1E6CD70D4A54}" type="pres">
      <dgm:prSet presAssocID="{0BC4AAA3-428B-4A44-8213-35E078E4FD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C7449-AF1B-45C8-B265-89EAB5ED654F}" type="pres">
      <dgm:prSet presAssocID="{FDE5CBBE-BEFA-40FE-8D83-52B3844440DC}" presName="centerShape" presStyleLbl="node0" presStyleIdx="0" presStyleCnt="1"/>
      <dgm:spPr/>
      <dgm:t>
        <a:bodyPr/>
        <a:lstStyle/>
        <a:p>
          <a:endParaRPr lang="en-US"/>
        </a:p>
      </dgm:t>
    </dgm:pt>
    <dgm:pt modelId="{3BF0C86F-D7FF-427F-9481-9D6A115F90BD}" type="pres">
      <dgm:prSet presAssocID="{292E959D-0427-45CE-B4BF-6F326B7B9029}" presName="parTrans" presStyleLbl="sibTrans2D1" presStyleIdx="0" presStyleCnt="8"/>
      <dgm:spPr/>
      <dgm:t>
        <a:bodyPr/>
        <a:lstStyle/>
        <a:p>
          <a:endParaRPr lang="en-US"/>
        </a:p>
      </dgm:t>
    </dgm:pt>
    <dgm:pt modelId="{CDBD0220-F313-49D1-B006-729A643415C2}" type="pres">
      <dgm:prSet presAssocID="{292E959D-0427-45CE-B4BF-6F326B7B902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D8912FCB-447F-41C1-A134-29EEF4262194}" type="pres">
      <dgm:prSet presAssocID="{656A55AD-72EB-4F35-B300-4B4F43056F3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E03AA-284D-4BB2-AB36-5B0C040BB064}" type="pres">
      <dgm:prSet presAssocID="{21BFDD38-9752-495D-B80D-4ED4FAEE8F95}" presName="parTrans" presStyleLbl="sibTrans2D1" presStyleIdx="1" presStyleCnt="8"/>
      <dgm:spPr/>
      <dgm:t>
        <a:bodyPr/>
        <a:lstStyle/>
        <a:p>
          <a:endParaRPr lang="en-US"/>
        </a:p>
      </dgm:t>
    </dgm:pt>
    <dgm:pt modelId="{0B63A557-B841-4C1B-B7D8-F5B7AB0A8C7F}" type="pres">
      <dgm:prSet presAssocID="{21BFDD38-9752-495D-B80D-4ED4FAEE8F95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8DC4459-BA67-4AB5-8AB5-3BDAE220DB9C}" type="pres">
      <dgm:prSet presAssocID="{373927AF-3BB5-4043-AA01-9F2E847FB92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85935-1747-4F27-AE08-C8C0F390FF37}" type="pres">
      <dgm:prSet presAssocID="{07556727-283E-48B4-A94F-CA3DE60DB937}" presName="parTrans" presStyleLbl="sibTrans2D1" presStyleIdx="2" presStyleCnt="8"/>
      <dgm:spPr/>
      <dgm:t>
        <a:bodyPr/>
        <a:lstStyle/>
        <a:p>
          <a:endParaRPr lang="en-US"/>
        </a:p>
      </dgm:t>
    </dgm:pt>
    <dgm:pt modelId="{D6FA8F90-F157-4F8A-A343-2D1BFD1818B2}" type="pres">
      <dgm:prSet presAssocID="{07556727-283E-48B4-A94F-CA3DE60DB937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C5B13E4-B31D-4DED-B1C9-C9D2485DA248}" type="pres">
      <dgm:prSet presAssocID="{C88B389D-D2D1-4C69-B013-6BCD1D19ECF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2E8AC-C299-4C80-BEC6-089A075469AF}" type="pres">
      <dgm:prSet presAssocID="{5F24C493-231C-4C00-9795-0FED2CC5B42C}" presName="parTrans" presStyleLbl="sibTrans2D1" presStyleIdx="3" presStyleCnt="8"/>
      <dgm:spPr/>
      <dgm:t>
        <a:bodyPr/>
        <a:lstStyle/>
        <a:p>
          <a:endParaRPr lang="en-US"/>
        </a:p>
      </dgm:t>
    </dgm:pt>
    <dgm:pt modelId="{3ACDAACE-A157-4311-9A39-020AA35F5773}" type="pres">
      <dgm:prSet presAssocID="{5F24C493-231C-4C00-9795-0FED2CC5B42C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E7FDBF69-7B51-40AF-9083-5CCA5C40A92C}" type="pres">
      <dgm:prSet presAssocID="{4351C6C9-4D88-4971-94FD-813D3BCDCC3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4FB-E684-42C5-A572-DA38ED46F6A9}" type="pres">
      <dgm:prSet presAssocID="{7EBDCE49-CA98-4564-B745-92F927BAF79B}" presName="parTrans" presStyleLbl="sibTrans2D1" presStyleIdx="4" presStyleCnt="8"/>
      <dgm:spPr/>
      <dgm:t>
        <a:bodyPr/>
        <a:lstStyle/>
        <a:p>
          <a:endParaRPr lang="en-US"/>
        </a:p>
      </dgm:t>
    </dgm:pt>
    <dgm:pt modelId="{49E9DAD9-4D45-4B32-A416-B64B63752FE2}" type="pres">
      <dgm:prSet presAssocID="{7EBDCE49-CA98-4564-B745-92F927BAF79B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0712C5B-F285-4D88-B9CC-8D3A9513AD90}" type="pres">
      <dgm:prSet presAssocID="{65C6E60C-E92A-4F09-84E5-026F442465C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0FECB-92C1-4BF1-9234-35F5BD1E37AA}" type="pres">
      <dgm:prSet presAssocID="{B1AEE15A-CE4E-4EFF-94E4-7BD95869D7F6}" presName="parTrans" presStyleLbl="sibTrans2D1" presStyleIdx="5" presStyleCnt="8"/>
      <dgm:spPr/>
      <dgm:t>
        <a:bodyPr/>
        <a:lstStyle/>
        <a:p>
          <a:endParaRPr lang="en-US"/>
        </a:p>
      </dgm:t>
    </dgm:pt>
    <dgm:pt modelId="{0EF9756D-DF8E-4931-B4F5-0FC0B6976D1A}" type="pres">
      <dgm:prSet presAssocID="{B1AEE15A-CE4E-4EFF-94E4-7BD95869D7F6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DAE08FE4-DEB3-442F-931D-0798E1A82B24}" type="pres">
      <dgm:prSet presAssocID="{6B6B6BFE-D4BB-4B4F-AB9D-FDAA267A6B7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A90E7-9D5E-432D-BD46-32471A16D2E0}" type="pres">
      <dgm:prSet presAssocID="{1EC4D1F7-3A0F-4BF0-9455-994220214BE9}" presName="parTrans" presStyleLbl="sibTrans2D1" presStyleIdx="6" presStyleCnt="8"/>
      <dgm:spPr/>
      <dgm:t>
        <a:bodyPr/>
        <a:lstStyle/>
        <a:p>
          <a:endParaRPr lang="en-US"/>
        </a:p>
      </dgm:t>
    </dgm:pt>
    <dgm:pt modelId="{B72ABB71-DC7B-4501-A252-84C238890F3C}" type="pres">
      <dgm:prSet presAssocID="{1EC4D1F7-3A0F-4BF0-9455-994220214BE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4B3D6EA1-876B-4E10-8381-8E2417AC6BCD}" type="pres">
      <dgm:prSet presAssocID="{D33436E8-6742-4880-8CB4-608A538BB92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ED89C-868F-4057-BEC8-CA16D6389E65}" type="pres">
      <dgm:prSet presAssocID="{11D2DBC1-8EA4-4D2C-9311-AE1C9D24EC11}" presName="parTrans" presStyleLbl="sibTrans2D1" presStyleIdx="7" presStyleCnt="8"/>
      <dgm:spPr/>
      <dgm:t>
        <a:bodyPr/>
        <a:lstStyle/>
        <a:p>
          <a:endParaRPr lang="en-US"/>
        </a:p>
      </dgm:t>
    </dgm:pt>
    <dgm:pt modelId="{66A6E560-58F0-4DC4-8B06-4BBD50E0C6C3}" type="pres">
      <dgm:prSet presAssocID="{11D2DBC1-8EA4-4D2C-9311-AE1C9D24EC1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0C4E95DE-BE65-461B-A752-6CDF0F773575}" type="pres">
      <dgm:prSet presAssocID="{C53AA36F-F1C6-4B98-B495-19CF5D92049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D2F20-1012-4845-9DDF-71375334AEDF}" srcId="{FDE5CBBE-BEFA-40FE-8D83-52B3844440DC}" destId="{C53AA36F-F1C6-4B98-B495-19CF5D920491}" srcOrd="7" destOrd="0" parTransId="{11D2DBC1-8EA4-4D2C-9311-AE1C9D24EC11}" sibTransId="{CDAC2CF1-64FA-4ADF-A28C-15008CBFAA31}"/>
    <dgm:cxn modelId="{2EAAEA27-44D4-47C2-9662-840CE6C7671F}" type="presOf" srcId="{D33436E8-6742-4880-8CB4-608A538BB92F}" destId="{4B3D6EA1-876B-4E10-8381-8E2417AC6BCD}" srcOrd="0" destOrd="0" presId="urn:microsoft.com/office/officeart/2005/8/layout/radial5"/>
    <dgm:cxn modelId="{7BEA7A38-0F12-4EB8-9B5C-006672BD9983}" type="presOf" srcId="{C53AA36F-F1C6-4B98-B495-19CF5D920491}" destId="{0C4E95DE-BE65-461B-A752-6CDF0F773575}" srcOrd="0" destOrd="0" presId="urn:microsoft.com/office/officeart/2005/8/layout/radial5"/>
    <dgm:cxn modelId="{0C2094E8-F6D5-4941-A1F8-E13BB5677524}" type="presOf" srcId="{7EBDCE49-CA98-4564-B745-92F927BAF79B}" destId="{3F1494FB-E684-42C5-A572-DA38ED46F6A9}" srcOrd="0" destOrd="0" presId="urn:microsoft.com/office/officeart/2005/8/layout/radial5"/>
    <dgm:cxn modelId="{7374833E-05EB-44C1-A135-00C1BE8610EB}" type="presOf" srcId="{4351C6C9-4D88-4971-94FD-813D3BCDCC33}" destId="{E7FDBF69-7B51-40AF-9083-5CCA5C40A92C}" srcOrd="0" destOrd="0" presId="urn:microsoft.com/office/officeart/2005/8/layout/radial5"/>
    <dgm:cxn modelId="{B194E1D4-755A-4D2D-BE1C-CECAF4409C30}" type="presOf" srcId="{373927AF-3BB5-4043-AA01-9F2E847FB92F}" destId="{28DC4459-BA67-4AB5-8AB5-3BDAE220DB9C}" srcOrd="0" destOrd="0" presId="urn:microsoft.com/office/officeart/2005/8/layout/radial5"/>
    <dgm:cxn modelId="{56591448-828D-4BBA-8CA5-3C6D57601B46}" type="presOf" srcId="{5F24C493-231C-4C00-9795-0FED2CC5B42C}" destId="{8C92E8AC-C299-4C80-BEC6-089A075469AF}" srcOrd="0" destOrd="0" presId="urn:microsoft.com/office/officeart/2005/8/layout/radial5"/>
    <dgm:cxn modelId="{8C18878F-3A4A-4903-9178-97CDB26D074B}" type="presOf" srcId="{07556727-283E-48B4-A94F-CA3DE60DB937}" destId="{D6FA8F90-F157-4F8A-A343-2D1BFD1818B2}" srcOrd="1" destOrd="0" presId="urn:microsoft.com/office/officeart/2005/8/layout/radial5"/>
    <dgm:cxn modelId="{8B546232-8FB7-49A1-8F3F-32D278AB8DFB}" type="presOf" srcId="{07556727-283E-48B4-A94F-CA3DE60DB937}" destId="{52085935-1747-4F27-AE08-C8C0F390FF37}" srcOrd="0" destOrd="0" presId="urn:microsoft.com/office/officeart/2005/8/layout/radial5"/>
    <dgm:cxn modelId="{76F12E35-94AD-4D32-807B-18D2C8F96E78}" type="presOf" srcId="{292E959D-0427-45CE-B4BF-6F326B7B9029}" destId="{3BF0C86F-D7FF-427F-9481-9D6A115F90BD}" srcOrd="0" destOrd="0" presId="urn:microsoft.com/office/officeart/2005/8/layout/radial5"/>
    <dgm:cxn modelId="{85AABD8A-AAD2-4CEA-8963-6AC3F69353E4}" srcId="{FDE5CBBE-BEFA-40FE-8D83-52B3844440DC}" destId="{C88B389D-D2D1-4C69-B013-6BCD1D19ECF6}" srcOrd="2" destOrd="0" parTransId="{07556727-283E-48B4-A94F-CA3DE60DB937}" sibTransId="{8AC7CC80-4045-454F-B9BB-288B6B8DE379}"/>
    <dgm:cxn modelId="{1ECAAC4B-24A2-46FA-8823-E81FF9BA7465}" srcId="{FDE5CBBE-BEFA-40FE-8D83-52B3844440DC}" destId="{4351C6C9-4D88-4971-94FD-813D3BCDCC33}" srcOrd="3" destOrd="0" parTransId="{5F24C493-231C-4C00-9795-0FED2CC5B42C}" sibTransId="{C9B570A8-FE95-4EFD-ABCC-0B3551F413C0}"/>
    <dgm:cxn modelId="{C39A37E1-3282-4F64-93C7-D78001413810}" type="presOf" srcId="{1EC4D1F7-3A0F-4BF0-9455-994220214BE9}" destId="{A83A90E7-9D5E-432D-BD46-32471A16D2E0}" srcOrd="0" destOrd="0" presId="urn:microsoft.com/office/officeart/2005/8/layout/radial5"/>
    <dgm:cxn modelId="{2B4ED0D4-DB9C-4449-B01F-B08BAAE7EEAD}" srcId="{0BC4AAA3-428B-4A44-8213-35E078E4FD5A}" destId="{FDE5CBBE-BEFA-40FE-8D83-52B3844440DC}" srcOrd="0" destOrd="0" parTransId="{BDC279E4-A115-4C5E-A76A-5F993C8FB9C0}" sibTransId="{60880A73-2454-485F-B5BD-187538A9E621}"/>
    <dgm:cxn modelId="{4F2DA42E-5EA4-457D-9339-B517EBC5C873}" type="presOf" srcId="{656A55AD-72EB-4F35-B300-4B4F43056F31}" destId="{D8912FCB-447F-41C1-A134-29EEF4262194}" srcOrd="0" destOrd="0" presId="urn:microsoft.com/office/officeart/2005/8/layout/radial5"/>
    <dgm:cxn modelId="{6D73A02D-7657-414E-B30D-282E22E738A9}" type="presOf" srcId="{6B6B6BFE-D4BB-4B4F-AB9D-FDAA267A6B74}" destId="{DAE08FE4-DEB3-442F-931D-0798E1A82B24}" srcOrd="0" destOrd="0" presId="urn:microsoft.com/office/officeart/2005/8/layout/radial5"/>
    <dgm:cxn modelId="{3A2D5223-3979-4459-A4B4-700E16934C60}" type="presOf" srcId="{0BC4AAA3-428B-4A44-8213-35E078E4FD5A}" destId="{45D103A5-32CA-4766-98B8-1E6CD70D4A54}" srcOrd="0" destOrd="0" presId="urn:microsoft.com/office/officeart/2005/8/layout/radial5"/>
    <dgm:cxn modelId="{C039F159-25B1-4C34-872E-3CAF6288CB05}" type="presOf" srcId="{B1AEE15A-CE4E-4EFF-94E4-7BD95869D7F6}" destId="{DBA0FECB-92C1-4BF1-9234-35F5BD1E37AA}" srcOrd="0" destOrd="0" presId="urn:microsoft.com/office/officeart/2005/8/layout/radial5"/>
    <dgm:cxn modelId="{234C6995-F5AE-45A4-A968-A02052BE93E6}" srcId="{FDE5CBBE-BEFA-40FE-8D83-52B3844440DC}" destId="{6B6B6BFE-D4BB-4B4F-AB9D-FDAA267A6B74}" srcOrd="5" destOrd="0" parTransId="{B1AEE15A-CE4E-4EFF-94E4-7BD95869D7F6}" sibTransId="{ADB1D5EA-D65E-4F3E-B97C-E56DB3CA51B2}"/>
    <dgm:cxn modelId="{08C5281E-630C-4F7F-9125-8E1F64C709D3}" type="presOf" srcId="{FDE5CBBE-BEFA-40FE-8D83-52B3844440DC}" destId="{03CC7449-AF1B-45C8-B265-89EAB5ED654F}" srcOrd="0" destOrd="0" presId="urn:microsoft.com/office/officeart/2005/8/layout/radial5"/>
    <dgm:cxn modelId="{7D277D91-3743-4203-94FC-B71205680301}" type="presOf" srcId="{5F24C493-231C-4C00-9795-0FED2CC5B42C}" destId="{3ACDAACE-A157-4311-9A39-020AA35F5773}" srcOrd="1" destOrd="0" presId="urn:microsoft.com/office/officeart/2005/8/layout/radial5"/>
    <dgm:cxn modelId="{61FC2559-5C63-4B25-A96A-DA22C70A557B}" type="presOf" srcId="{21BFDD38-9752-495D-B80D-4ED4FAEE8F95}" destId="{860E03AA-284D-4BB2-AB36-5B0C040BB064}" srcOrd="0" destOrd="0" presId="urn:microsoft.com/office/officeart/2005/8/layout/radial5"/>
    <dgm:cxn modelId="{BC980EE0-291B-43DC-B6A2-4753A0BF1A02}" type="presOf" srcId="{C88B389D-D2D1-4C69-B013-6BCD1D19ECF6}" destId="{2C5B13E4-B31D-4DED-B1C9-C9D2485DA248}" srcOrd="0" destOrd="0" presId="urn:microsoft.com/office/officeart/2005/8/layout/radial5"/>
    <dgm:cxn modelId="{3C237E3D-29E2-4DD9-9BD9-BE93EA3420B3}" type="presOf" srcId="{1EC4D1F7-3A0F-4BF0-9455-994220214BE9}" destId="{B72ABB71-DC7B-4501-A252-84C238890F3C}" srcOrd="1" destOrd="0" presId="urn:microsoft.com/office/officeart/2005/8/layout/radial5"/>
    <dgm:cxn modelId="{03C6213F-CBE6-4C79-86A2-760D7AA3A44E}" type="presOf" srcId="{11D2DBC1-8EA4-4D2C-9311-AE1C9D24EC11}" destId="{A13ED89C-868F-4057-BEC8-CA16D6389E65}" srcOrd="0" destOrd="0" presId="urn:microsoft.com/office/officeart/2005/8/layout/radial5"/>
    <dgm:cxn modelId="{B0096828-8DFD-49C8-8C8F-061EB5A79BB3}" srcId="{FDE5CBBE-BEFA-40FE-8D83-52B3844440DC}" destId="{656A55AD-72EB-4F35-B300-4B4F43056F31}" srcOrd="0" destOrd="0" parTransId="{292E959D-0427-45CE-B4BF-6F326B7B9029}" sibTransId="{0DA5E02E-6E11-40F1-89DF-93BF18F4AD59}"/>
    <dgm:cxn modelId="{475C0F7E-39F6-438F-9599-E520B05F5905}" type="presOf" srcId="{65C6E60C-E92A-4F09-84E5-026F442465C0}" destId="{30712C5B-F285-4D88-B9CC-8D3A9513AD90}" srcOrd="0" destOrd="0" presId="urn:microsoft.com/office/officeart/2005/8/layout/radial5"/>
    <dgm:cxn modelId="{4DFC623E-3CAB-453F-A50B-C3F086ED7BB5}" srcId="{FDE5CBBE-BEFA-40FE-8D83-52B3844440DC}" destId="{373927AF-3BB5-4043-AA01-9F2E847FB92F}" srcOrd="1" destOrd="0" parTransId="{21BFDD38-9752-495D-B80D-4ED4FAEE8F95}" sibTransId="{BEE5E266-FAB6-49CD-BECB-0128257D2C98}"/>
    <dgm:cxn modelId="{E9438FD7-277E-4E03-91FD-09F2002B7310}" type="presOf" srcId="{21BFDD38-9752-495D-B80D-4ED4FAEE8F95}" destId="{0B63A557-B841-4C1B-B7D8-F5B7AB0A8C7F}" srcOrd="1" destOrd="0" presId="urn:microsoft.com/office/officeart/2005/8/layout/radial5"/>
    <dgm:cxn modelId="{E186C930-7E2B-4E7D-B371-C827236C600B}" srcId="{FDE5CBBE-BEFA-40FE-8D83-52B3844440DC}" destId="{D33436E8-6742-4880-8CB4-608A538BB92F}" srcOrd="6" destOrd="0" parTransId="{1EC4D1F7-3A0F-4BF0-9455-994220214BE9}" sibTransId="{FFA7FCE3-C832-4F39-AFCB-3C51B79F0B8F}"/>
    <dgm:cxn modelId="{5F4FC68F-E4B4-40D3-9306-F6174F07E8CD}" srcId="{FDE5CBBE-BEFA-40FE-8D83-52B3844440DC}" destId="{65C6E60C-E92A-4F09-84E5-026F442465C0}" srcOrd="4" destOrd="0" parTransId="{7EBDCE49-CA98-4564-B745-92F927BAF79B}" sibTransId="{BDA49BF8-9753-4625-833A-4E9DA0EF39F7}"/>
    <dgm:cxn modelId="{1C01556C-409E-4C38-ABC6-AB37E6372874}" type="presOf" srcId="{11D2DBC1-8EA4-4D2C-9311-AE1C9D24EC11}" destId="{66A6E560-58F0-4DC4-8B06-4BBD50E0C6C3}" srcOrd="1" destOrd="0" presId="urn:microsoft.com/office/officeart/2005/8/layout/radial5"/>
    <dgm:cxn modelId="{DB454ECB-EA0A-4BBD-B4CC-44591609629A}" type="presOf" srcId="{292E959D-0427-45CE-B4BF-6F326B7B9029}" destId="{CDBD0220-F313-49D1-B006-729A643415C2}" srcOrd="1" destOrd="0" presId="urn:microsoft.com/office/officeart/2005/8/layout/radial5"/>
    <dgm:cxn modelId="{85937D61-6032-4FD8-A61D-A7B5BE8860FE}" type="presOf" srcId="{7EBDCE49-CA98-4564-B745-92F927BAF79B}" destId="{49E9DAD9-4D45-4B32-A416-B64B63752FE2}" srcOrd="1" destOrd="0" presId="urn:microsoft.com/office/officeart/2005/8/layout/radial5"/>
    <dgm:cxn modelId="{FD5EC003-C6FA-400E-9CC7-2D3EEC9BA0C6}" type="presOf" srcId="{B1AEE15A-CE4E-4EFF-94E4-7BD95869D7F6}" destId="{0EF9756D-DF8E-4931-B4F5-0FC0B6976D1A}" srcOrd="1" destOrd="0" presId="urn:microsoft.com/office/officeart/2005/8/layout/radial5"/>
    <dgm:cxn modelId="{FFC43645-0E31-4372-BCE1-D992D5E05D67}" type="presParOf" srcId="{45D103A5-32CA-4766-98B8-1E6CD70D4A54}" destId="{03CC7449-AF1B-45C8-B265-89EAB5ED654F}" srcOrd="0" destOrd="0" presId="urn:microsoft.com/office/officeart/2005/8/layout/radial5"/>
    <dgm:cxn modelId="{BE29C247-E619-41A9-B23A-FCAD50C75066}" type="presParOf" srcId="{45D103A5-32CA-4766-98B8-1E6CD70D4A54}" destId="{3BF0C86F-D7FF-427F-9481-9D6A115F90BD}" srcOrd="1" destOrd="0" presId="urn:microsoft.com/office/officeart/2005/8/layout/radial5"/>
    <dgm:cxn modelId="{E5AF6E42-6359-418E-88DE-AFD5C12F0CFB}" type="presParOf" srcId="{3BF0C86F-D7FF-427F-9481-9D6A115F90BD}" destId="{CDBD0220-F313-49D1-B006-729A643415C2}" srcOrd="0" destOrd="0" presId="urn:microsoft.com/office/officeart/2005/8/layout/radial5"/>
    <dgm:cxn modelId="{5870D18F-89F5-4CD6-878C-45AE8560F854}" type="presParOf" srcId="{45D103A5-32CA-4766-98B8-1E6CD70D4A54}" destId="{D8912FCB-447F-41C1-A134-29EEF4262194}" srcOrd="2" destOrd="0" presId="urn:microsoft.com/office/officeart/2005/8/layout/radial5"/>
    <dgm:cxn modelId="{D064AF03-0758-4290-9598-209FB32E5609}" type="presParOf" srcId="{45D103A5-32CA-4766-98B8-1E6CD70D4A54}" destId="{860E03AA-284D-4BB2-AB36-5B0C040BB064}" srcOrd="3" destOrd="0" presId="urn:microsoft.com/office/officeart/2005/8/layout/radial5"/>
    <dgm:cxn modelId="{95224636-4204-4AEA-BA40-ED7EEBB96B9B}" type="presParOf" srcId="{860E03AA-284D-4BB2-AB36-5B0C040BB064}" destId="{0B63A557-B841-4C1B-B7D8-F5B7AB0A8C7F}" srcOrd="0" destOrd="0" presId="urn:microsoft.com/office/officeart/2005/8/layout/radial5"/>
    <dgm:cxn modelId="{BD3D0707-53DF-4EE6-86E0-10A8AD1E1EE1}" type="presParOf" srcId="{45D103A5-32CA-4766-98B8-1E6CD70D4A54}" destId="{28DC4459-BA67-4AB5-8AB5-3BDAE220DB9C}" srcOrd="4" destOrd="0" presId="urn:microsoft.com/office/officeart/2005/8/layout/radial5"/>
    <dgm:cxn modelId="{7D0E657C-54F2-4469-AF21-33F0BC366E63}" type="presParOf" srcId="{45D103A5-32CA-4766-98B8-1E6CD70D4A54}" destId="{52085935-1747-4F27-AE08-C8C0F390FF37}" srcOrd="5" destOrd="0" presId="urn:microsoft.com/office/officeart/2005/8/layout/radial5"/>
    <dgm:cxn modelId="{24015959-CEDE-4FD6-A763-1BC1622CA5DE}" type="presParOf" srcId="{52085935-1747-4F27-AE08-C8C0F390FF37}" destId="{D6FA8F90-F157-4F8A-A343-2D1BFD1818B2}" srcOrd="0" destOrd="0" presId="urn:microsoft.com/office/officeart/2005/8/layout/radial5"/>
    <dgm:cxn modelId="{5C9658D4-E94F-4D2B-BA91-D3D0AE67B6DE}" type="presParOf" srcId="{45D103A5-32CA-4766-98B8-1E6CD70D4A54}" destId="{2C5B13E4-B31D-4DED-B1C9-C9D2485DA248}" srcOrd="6" destOrd="0" presId="urn:microsoft.com/office/officeart/2005/8/layout/radial5"/>
    <dgm:cxn modelId="{F42817AE-D648-4120-8519-39E63B6CCEB7}" type="presParOf" srcId="{45D103A5-32CA-4766-98B8-1E6CD70D4A54}" destId="{8C92E8AC-C299-4C80-BEC6-089A075469AF}" srcOrd="7" destOrd="0" presId="urn:microsoft.com/office/officeart/2005/8/layout/radial5"/>
    <dgm:cxn modelId="{57BDCCCE-143B-4B86-9292-661E2AB11367}" type="presParOf" srcId="{8C92E8AC-C299-4C80-BEC6-089A075469AF}" destId="{3ACDAACE-A157-4311-9A39-020AA35F5773}" srcOrd="0" destOrd="0" presId="urn:microsoft.com/office/officeart/2005/8/layout/radial5"/>
    <dgm:cxn modelId="{CD5FB881-5EEA-4818-B15C-7B79AE7842C3}" type="presParOf" srcId="{45D103A5-32CA-4766-98B8-1E6CD70D4A54}" destId="{E7FDBF69-7B51-40AF-9083-5CCA5C40A92C}" srcOrd="8" destOrd="0" presId="urn:microsoft.com/office/officeart/2005/8/layout/radial5"/>
    <dgm:cxn modelId="{446E43E1-BF94-4AF6-A883-0E2A4ACA41A6}" type="presParOf" srcId="{45D103A5-32CA-4766-98B8-1E6CD70D4A54}" destId="{3F1494FB-E684-42C5-A572-DA38ED46F6A9}" srcOrd="9" destOrd="0" presId="urn:microsoft.com/office/officeart/2005/8/layout/radial5"/>
    <dgm:cxn modelId="{687E9ABB-9977-41C6-AD82-9E4B65A4AF2F}" type="presParOf" srcId="{3F1494FB-E684-42C5-A572-DA38ED46F6A9}" destId="{49E9DAD9-4D45-4B32-A416-B64B63752FE2}" srcOrd="0" destOrd="0" presId="urn:microsoft.com/office/officeart/2005/8/layout/radial5"/>
    <dgm:cxn modelId="{F5C3239A-1176-48C7-835E-4FCB73D9EF40}" type="presParOf" srcId="{45D103A5-32CA-4766-98B8-1E6CD70D4A54}" destId="{30712C5B-F285-4D88-B9CC-8D3A9513AD90}" srcOrd="10" destOrd="0" presId="urn:microsoft.com/office/officeart/2005/8/layout/radial5"/>
    <dgm:cxn modelId="{B68AD993-0143-4AEB-B424-1600355B999F}" type="presParOf" srcId="{45D103A5-32CA-4766-98B8-1E6CD70D4A54}" destId="{DBA0FECB-92C1-4BF1-9234-35F5BD1E37AA}" srcOrd="11" destOrd="0" presId="urn:microsoft.com/office/officeart/2005/8/layout/radial5"/>
    <dgm:cxn modelId="{8949BDDA-62B6-4CA5-9492-04C795B5B738}" type="presParOf" srcId="{DBA0FECB-92C1-4BF1-9234-35F5BD1E37AA}" destId="{0EF9756D-DF8E-4931-B4F5-0FC0B6976D1A}" srcOrd="0" destOrd="0" presId="urn:microsoft.com/office/officeart/2005/8/layout/radial5"/>
    <dgm:cxn modelId="{CD20B1D9-0998-4A80-9CD4-843CF938C73F}" type="presParOf" srcId="{45D103A5-32CA-4766-98B8-1E6CD70D4A54}" destId="{DAE08FE4-DEB3-442F-931D-0798E1A82B24}" srcOrd="12" destOrd="0" presId="urn:microsoft.com/office/officeart/2005/8/layout/radial5"/>
    <dgm:cxn modelId="{D3A809C8-2681-4EE6-B14A-6A70A6806730}" type="presParOf" srcId="{45D103A5-32CA-4766-98B8-1E6CD70D4A54}" destId="{A83A90E7-9D5E-432D-BD46-32471A16D2E0}" srcOrd="13" destOrd="0" presId="urn:microsoft.com/office/officeart/2005/8/layout/radial5"/>
    <dgm:cxn modelId="{BEE2836F-2597-4A5B-8193-FBA0CEFEF42D}" type="presParOf" srcId="{A83A90E7-9D5E-432D-BD46-32471A16D2E0}" destId="{B72ABB71-DC7B-4501-A252-84C238890F3C}" srcOrd="0" destOrd="0" presId="urn:microsoft.com/office/officeart/2005/8/layout/radial5"/>
    <dgm:cxn modelId="{A8B08232-A2CB-430C-92C5-9133B8E9DA33}" type="presParOf" srcId="{45D103A5-32CA-4766-98B8-1E6CD70D4A54}" destId="{4B3D6EA1-876B-4E10-8381-8E2417AC6BCD}" srcOrd="14" destOrd="0" presId="urn:microsoft.com/office/officeart/2005/8/layout/radial5"/>
    <dgm:cxn modelId="{6F2F09B0-ADF6-4443-9901-548926BE39FF}" type="presParOf" srcId="{45D103A5-32CA-4766-98B8-1E6CD70D4A54}" destId="{A13ED89C-868F-4057-BEC8-CA16D6389E65}" srcOrd="15" destOrd="0" presId="urn:microsoft.com/office/officeart/2005/8/layout/radial5"/>
    <dgm:cxn modelId="{C32B306F-E1B8-4FD0-9B08-7872BAD87B2E}" type="presParOf" srcId="{A13ED89C-868F-4057-BEC8-CA16D6389E65}" destId="{66A6E560-58F0-4DC4-8B06-4BBD50E0C6C3}" srcOrd="0" destOrd="0" presId="urn:microsoft.com/office/officeart/2005/8/layout/radial5"/>
    <dgm:cxn modelId="{6DF484A2-9EEE-408C-AC42-61AA11A7EC1E}" type="presParOf" srcId="{45D103A5-32CA-4766-98B8-1E6CD70D4A54}" destId="{0C4E95DE-BE65-461B-A752-6CDF0F77357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C7449-AF1B-45C8-B265-89EAB5ED654F}">
      <dsp:nvSpPr>
        <dsp:cNvPr id="0" name=""/>
        <dsp:cNvSpPr/>
      </dsp:nvSpPr>
      <dsp:spPr>
        <a:xfrm>
          <a:off x="3176985" y="1788716"/>
          <a:ext cx="1207291" cy="12072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پرستار ماما </a:t>
          </a:r>
          <a:endParaRPr lang="en-US" sz="2700" kern="1200" dirty="0"/>
        </a:p>
      </dsp:txBody>
      <dsp:txXfrm>
        <a:off x="3353789" y="1965520"/>
        <a:ext cx="853683" cy="853683"/>
      </dsp:txXfrm>
    </dsp:sp>
    <dsp:sp modelId="{3BF0C86F-D7FF-427F-9481-9D6A115F90BD}">
      <dsp:nvSpPr>
        <dsp:cNvPr id="0" name=""/>
        <dsp:cNvSpPr/>
      </dsp:nvSpPr>
      <dsp:spPr>
        <a:xfrm rot="16200000">
          <a:off x="3595215" y="1244131"/>
          <a:ext cx="370831" cy="41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650840" y="1381852"/>
        <a:ext cx="259582" cy="246287"/>
      </dsp:txXfrm>
    </dsp:sp>
    <dsp:sp modelId="{D8912FCB-447F-41C1-A134-29EEF4262194}">
      <dsp:nvSpPr>
        <dsp:cNvPr id="0" name=""/>
        <dsp:cNvSpPr/>
      </dsp:nvSpPr>
      <dsp:spPr>
        <a:xfrm>
          <a:off x="3237349" y="2472"/>
          <a:ext cx="1086562" cy="108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/>
            <a:t>بیمار</a:t>
          </a:r>
          <a:endParaRPr lang="en-US" sz="1600" b="1" kern="1200" dirty="0"/>
        </a:p>
      </dsp:txBody>
      <dsp:txXfrm>
        <a:off x="3396472" y="161595"/>
        <a:ext cx="768316" cy="768316"/>
      </dsp:txXfrm>
    </dsp:sp>
    <dsp:sp modelId="{860E03AA-284D-4BB2-AB36-5B0C040BB064}">
      <dsp:nvSpPr>
        <dsp:cNvPr id="0" name=""/>
        <dsp:cNvSpPr/>
      </dsp:nvSpPr>
      <dsp:spPr>
        <a:xfrm rot="18900000">
          <a:off x="4262010" y="1520327"/>
          <a:ext cx="370831" cy="41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78302" y="1641755"/>
        <a:ext cx="259582" cy="246287"/>
      </dsp:txXfrm>
    </dsp:sp>
    <dsp:sp modelId="{28DC4459-BA67-4AB5-8AB5-3BDAE220DB9C}">
      <dsp:nvSpPr>
        <dsp:cNvPr id="0" name=""/>
        <dsp:cNvSpPr/>
      </dsp:nvSpPr>
      <dsp:spPr>
        <a:xfrm>
          <a:off x="4543099" y="543331"/>
          <a:ext cx="1086562" cy="108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/>
            <a:t>پرستار</a:t>
          </a:r>
          <a:endParaRPr lang="en-US" sz="1600" b="1" kern="1200" dirty="0"/>
        </a:p>
      </dsp:txBody>
      <dsp:txXfrm>
        <a:off x="4702222" y="702454"/>
        <a:ext cx="768316" cy="768316"/>
      </dsp:txXfrm>
    </dsp:sp>
    <dsp:sp modelId="{52085935-1747-4F27-AE08-C8C0F390FF37}">
      <dsp:nvSpPr>
        <dsp:cNvPr id="0" name=""/>
        <dsp:cNvSpPr/>
      </dsp:nvSpPr>
      <dsp:spPr>
        <a:xfrm>
          <a:off x="4538206" y="2187122"/>
          <a:ext cx="370831" cy="41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538206" y="2269218"/>
        <a:ext cx="259582" cy="246287"/>
      </dsp:txXfrm>
    </dsp:sp>
    <dsp:sp modelId="{2C5B13E4-B31D-4DED-B1C9-C9D2485DA248}">
      <dsp:nvSpPr>
        <dsp:cNvPr id="0" name=""/>
        <dsp:cNvSpPr/>
      </dsp:nvSpPr>
      <dsp:spPr>
        <a:xfrm>
          <a:off x="5083958" y="1849081"/>
          <a:ext cx="1086562" cy="108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/>
            <a:t>پزشک</a:t>
          </a:r>
          <a:endParaRPr lang="en-US" sz="1600" b="1" kern="1200" dirty="0"/>
        </a:p>
      </dsp:txBody>
      <dsp:txXfrm>
        <a:off x="5243081" y="2008204"/>
        <a:ext cx="768316" cy="768316"/>
      </dsp:txXfrm>
    </dsp:sp>
    <dsp:sp modelId="{8C92E8AC-C299-4C80-BEC6-089A075469AF}">
      <dsp:nvSpPr>
        <dsp:cNvPr id="0" name=""/>
        <dsp:cNvSpPr/>
      </dsp:nvSpPr>
      <dsp:spPr>
        <a:xfrm rot="2700000">
          <a:off x="4262010" y="2853918"/>
          <a:ext cx="370831" cy="41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78302" y="2896682"/>
        <a:ext cx="259582" cy="246287"/>
      </dsp:txXfrm>
    </dsp:sp>
    <dsp:sp modelId="{E7FDBF69-7B51-40AF-9083-5CCA5C40A92C}">
      <dsp:nvSpPr>
        <dsp:cNvPr id="0" name=""/>
        <dsp:cNvSpPr/>
      </dsp:nvSpPr>
      <dsp:spPr>
        <a:xfrm>
          <a:off x="4543099" y="3154831"/>
          <a:ext cx="1086562" cy="108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/>
            <a:t>مدیران</a:t>
          </a:r>
          <a:endParaRPr lang="en-US" sz="1600" b="1" kern="1200" dirty="0"/>
        </a:p>
      </dsp:txBody>
      <dsp:txXfrm>
        <a:off x="4702222" y="3313954"/>
        <a:ext cx="768316" cy="768316"/>
      </dsp:txXfrm>
    </dsp:sp>
    <dsp:sp modelId="{3F1494FB-E684-42C5-A572-DA38ED46F6A9}">
      <dsp:nvSpPr>
        <dsp:cNvPr id="0" name=""/>
        <dsp:cNvSpPr/>
      </dsp:nvSpPr>
      <dsp:spPr>
        <a:xfrm rot="5400000">
          <a:off x="3595215" y="3130114"/>
          <a:ext cx="370831" cy="41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650840" y="3156586"/>
        <a:ext cx="259582" cy="246287"/>
      </dsp:txXfrm>
    </dsp:sp>
    <dsp:sp modelId="{30712C5B-F285-4D88-B9CC-8D3A9513AD90}">
      <dsp:nvSpPr>
        <dsp:cNvPr id="0" name=""/>
        <dsp:cNvSpPr/>
      </dsp:nvSpPr>
      <dsp:spPr>
        <a:xfrm>
          <a:off x="3237349" y="3695690"/>
          <a:ext cx="1086562" cy="108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/>
            <a:t>همراهان</a:t>
          </a:r>
          <a:endParaRPr lang="en-US" sz="1600" b="1" kern="1200" dirty="0"/>
        </a:p>
      </dsp:txBody>
      <dsp:txXfrm>
        <a:off x="3396472" y="3854813"/>
        <a:ext cx="768316" cy="768316"/>
      </dsp:txXfrm>
    </dsp:sp>
    <dsp:sp modelId="{DBA0FECB-92C1-4BF1-9234-35F5BD1E37AA}">
      <dsp:nvSpPr>
        <dsp:cNvPr id="0" name=""/>
        <dsp:cNvSpPr/>
      </dsp:nvSpPr>
      <dsp:spPr>
        <a:xfrm rot="8100000">
          <a:off x="2928419" y="2853918"/>
          <a:ext cx="370831" cy="41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023376" y="2896682"/>
        <a:ext cx="259582" cy="246287"/>
      </dsp:txXfrm>
    </dsp:sp>
    <dsp:sp modelId="{DAE08FE4-DEB3-442F-931D-0798E1A82B24}">
      <dsp:nvSpPr>
        <dsp:cNvPr id="0" name=""/>
        <dsp:cNvSpPr/>
      </dsp:nvSpPr>
      <dsp:spPr>
        <a:xfrm>
          <a:off x="1931600" y="3154831"/>
          <a:ext cx="1086562" cy="108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/>
            <a:t>تیم</a:t>
          </a:r>
          <a:r>
            <a:rPr lang="fa-IR" sz="1600" kern="1200" dirty="0" smtClean="0"/>
            <a:t> </a:t>
          </a:r>
          <a:r>
            <a:rPr lang="fa-IR" sz="1600" b="1" kern="1200" dirty="0" smtClean="0"/>
            <a:t>پزشکی</a:t>
          </a:r>
          <a:endParaRPr lang="en-US" sz="1600" b="1" kern="1200" dirty="0"/>
        </a:p>
      </dsp:txBody>
      <dsp:txXfrm>
        <a:off x="2090723" y="3313954"/>
        <a:ext cx="768316" cy="768316"/>
      </dsp:txXfrm>
    </dsp:sp>
    <dsp:sp modelId="{A83A90E7-9D5E-432D-BD46-32471A16D2E0}">
      <dsp:nvSpPr>
        <dsp:cNvPr id="0" name=""/>
        <dsp:cNvSpPr/>
      </dsp:nvSpPr>
      <dsp:spPr>
        <a:xfrm rot="10800000">
          <a:off x="2652223" y="2187122"/>
          <a:ext cx="370831" cy="41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763472" y="2269218"/>
        <a:ext cx="259582" cy="246287"/>
      </dsp:txXfrm>
    </dsp:sp>
    <dsp:sp modelId="{4B3D6EA1-876B-4E10-8381-8E2417AC6BCD}">
      <dsp:nvSpPr>
        <dsp:cNvPr id="0" name=""/>
        <dsp:cNvSpPr/>
      </dsp:nvSpPr>
      <dsp:spPr>
        <a:xfrm>
          <a:off x="1390740" y="1849081"/>
          <a:ext cx="1086562" cy="108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/>
            <a:t>دانشجویان</a:t>
          </a:r>
          <a:endParaRPr lang="en-US" sz="1600" b="1" kern="1200" dirty="0"/>
        </a:p>
      </dsp:txBody>
      <dsp:txXfrm>
        <a:off x="1549863" y="2008204"/>
        <a:ext cx="768316" cy="768316"/>
      </dsp:txXfrm>
    </dsp:sp>
    <dsp:sp modelId="{A13ED89C-868F-4057-BEC8-CA16D6389E65}">
      <dsp:nvSpPr>
        <dsp:cNvPr id="0" name=""/>
        <dsp:cNvSpPr/>
      </dsp:nvSpPr>
      <dsp:spPr>
        <a:xfrm rot="13500000">
          <a:off x="2928419" y="1520327"/>
          <a:ext cx="370831" cy="410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023376" y="1641755"/>
        <a:ext cx="259582" cy="246287"/>
      </dsp:txXfrm>
    </dsp:sp>
    <dsp:sp modelId="{0C4E95DE-BE65-461B-A752-6CDF0F773575}">
      <dsp:nvSpPr>
        <dsp:cNvPr id="0" name=""/>
        <dsp:cNvSpPr/>
      </dsp:nvSpPr>
      <dsp:spPr>
        <a:xfrm>
          <a:off x="1931600" y="543331"/>
          <a:ext cx="1086562" cy="1086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/>
            <a:t>اساتید </a:t>
          </a:r>
          <a:endParaRPr lang="en-US" sz="1600" b="1" kern="1200" dirty="0"/>
        </a:p>
      </dsp:txBody>
      <dsp:txXfrm>
        <a:off x="2090723" y="702454"/>
        <a:ext cx="768316" cy="768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DC03EB-350F-46E5-971A-061C14BDB7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47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C94624-4C97-41C6-81A0-90819F4F50FF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7763" y="98425"/>
            <a:ext cx="3919537" cy="2940050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47638" y="125413"/>
            <a:ext cx="42957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b="1">
                <a:latin typeface="Arial" charset="0"/>
              </a:rPr>
              <a:t>Speaker Notes</a:t>
            </a:r>
            <a:endParaRPr lang="en-US" altLang="ko-KR">
              <a:latin typeface="Arial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latin typeface="Arial" charset="0"/>
              </a:rPr>
              <a:t>Use this space for overall notes and general comments.  Simply select this text and replace it with your own comments.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57150" y="3228975"/>
            <a:ext cx="6715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</p:txBody>
      </p:sp>
    </p:spTree>
    <p:extLst>
      <p:ext uri="{BB962C8B-B14F-4D97-AF65-F5344CB8AC3E}">
        <p14:creationId xmlns:p14="http://schemas.microsoft.com/office/powerpoint/2010/main" val="1515309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2DB67D-E0D0-4D0C-96E6-C1F92C28CB4C}" type="slidenum">
              <a:rPr lang="en-US" altLang="ko-KR"/>
              <a:pPr/>
              <a:t>30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92075"/>
            <a:ext cx="3635375" cy="2725738"/>
          </a:xfrm>
          <a:ln>
            <a:noFill/>
          </a:ln>
        </p:spPr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850" y="3113088"/>
            <a:ext cx="67183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73500" y="341313"/>
            <a:ext cx="28432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2000323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C727DD-0CE2-4CFA-8900-BA173B6BF034}" type="slidenum">
              <a:rPr lang="en-US" altLang="ko-KR"/>
              <a:pPr/>
              <a:t>31</a:t>
            </a:fld>
            <a:endParaRPr lang="en-US" altLang="ko-K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92075"/>
            <a:ext cx="3636962" cy="2727325"/>
          </a:xfrm>
          <a:ln>
            <a:noFill/>
          </a:ln>
        </p:spPr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69850" y="3114675"/>
            <a:ext cx="6718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4" tIns="46048" rIns="92094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871913" y="341313"/>
            <a:ext cx="28448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4" tIns="46048" rIns="92094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723039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2DB67D-E0D0-4D0C-96E6-C1F92C28CB4C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92075"/>
            <a:ext cx="3635375" cy="2725738"/>
          </a:xfrm>
          <a:ln>
            <a:noFill/>
          </a:ln>
        </p:spPr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850" y="3113088"/>
            <a:ext cx="67183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73500" y="341313"/>
            <a:ext cx="28432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4023097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83E046-2FFF-44F3-9409-F375ADF88448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6850" y="260350"/>
            <a:ext cx="3525838" cy="2644775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11138" y="3054350"/>
            <a:ext cx="643096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Times New Roman" pitchFamily="18" charset="0"/>
              </a:rPr>
              <a:t>Summary Overview</a:t>
            </a:r>
            <a:endParaRPr lang="en-US" altLang="ko-KR" sz="1400" b="1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>
                <a:solidFill>
                  <a:srgbClr val="000000"/>
                </a:solidFill>
                <a:latin typeface="Times New Roman" pitchFamily="18" charset="0"/>
              </a:rPr>
              <a:t>XXXX</a:t>
            </a:r>
            <a:endParaRPr lang="en-US" altLang="ko-KR" sz="1400" b="1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Times New Roman" pitchFamily="18" charset="0"/>
              </a:rPr>
              <a:t>Major Title</a:t>
            </a:r>
            <a:endParaRPr lang="en-US" altLang="ko-KR" sz="1400" b="1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Times New Roman" pitchFamily="18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898900" y="411163"/>
            <a:ext cx="28432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>
                <a:solidFill>
                  <a:srgbClr val="000000"/>
                </a:solidFill>
                <a:latin typeface="Times New Roman" pitchFamily="18" charset="0"/>
              </a:rPr>
              <a:t>This slide relates to XX-XX.</a:t>
            </a:r>
          </a:p>
        </p:txBody>
      </p:sp>
    </p:spTree>
    <p:extLst>
      <p:ext uri="{BB962C8B-B14F-4D97-AF65-F5344CB8AC3E}">
        <p14:creationId xmlns:p14="http://schemas.microsoft.com/office/powerpoint/2010/main" val="337609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2DB67D-E0D0-4D0C-96E6-C1F92C28CB4C}" type="slidenum">
              <a:rPr lang="en-US" altLang="ko-KR"/>
              <a:pPr/>
              <a:t>36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92075"/>
            <a:ext cx="3635375" cy="2725738"/>
          </a:xfrm>
          <a:ln>
            <a:noFill/>
          </a:ln>
        </p:spPr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850" y="3113088"/>
            <a:ext cx="67183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73500" y="341313"/>
            <a:ext cx="28432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2202584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03EB-350F-46E5-971A-061C14BDB775}" type="slidenum">
              <a:rPr lang="en-US" altLang="ko-KR" smtClean="0"/>
              <a:pPr/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8602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Skepticism</a:t>
            </a:r>
            <a:r>
              <a:rPr lang="fa-IR" dirty="0" smtClean="0"/>
              <a:t>شک</a:t>
            </a:r>
            <a:r>
              <a:rPr lang="fa-IR" baseline="0" dirty="0" smtClean="0"/>
              <a:t> و تردید </a:t>
            </a:r>
          </a:p>
          <a:p>
            <a:r>
              <a:rPr lang="en-US" baseline="0" dirty="0" smtClean="0"/>
              <a:t>Boredom</a:t>
            </a:r>
            <a:r>
              <a:rPr lang="fa-IR" baseline="0" dirty="0" smtClean="0"/>
              <a:t>کسالت </a:t>
            </a:r>
          </a:p>
          <a:p>
            <a:r>
              <a:rPr lang="en-US" baseline="0" dirty="0" smtClean="0"/>
              <a:t>Deception</a:t>
            </a:r>
            <a:r>
              <a:rPr lang="fa-IR" baseline="0" dirty="0" smtClean="0"/>
              <a:t>فریب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03EB-350F-46E5-971A-061C14BDB775}" type="slidenum">
              <a:rPr lang="en-US" altLang="ko-KR" smtClean="0"/>
              <a:pPr/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0919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03EB-350F-46E5-971A-061C14BDB775}" type="slidenum">
              <a:rPr lang="en-US" altLang="ko-KR" smtClean="0"/>
              <a:pPr/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780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2DB67D-E0D0-4D0C-96E6-C1F92C28CB4C}" type="slidenum">
              <a:rPr lang="en-US" altLang="ko-KR"/>
              <a:pPr/>
              <a:t>50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92075"/>
            <a:ext cx="3635375" cy="2725738"/>
          </a:xfrm>
          <a:ln>
            <a:noFill/>
          </a:ln>
        </p:spPr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850" y="3113088"/>
            <a:ext cx="67183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73500" y="341313"/>
            <a:ext cx="28432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2572459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Intimate</a:t>
            </a:r>
            <a:r>
              <a:rPr lang="fa-IR" dirty="0" smtClean="0"/>
              <a:t>صمیمی</a:t>
            </a:r>
            <a:r>
              <a:rPr lang="fa-IR" baseline="0" dirty="0" smtClean="0"/>
              <a:t> </a:t>
            </a:r>
          </a:p>
          <a:p>
            <a:r>
              <a:rPr lang="en-US" baseline="0" dirty="0" smtClean="0"/>
              <a:t>Public</a:t>
            </a:r>
            <a:r>
              <a:rPr lang="fa-IR" baseline="0" dirty="0" smtClean="0"/>
              <a:t>عمومی </a:t>
            </a:r>
          </a:p>
          <a:p>
            <a:r>
              <a:rPr lang="en-US" baseline="0" dirty="0" smtClean="0"/>
              <a:t>Casual</a:t>
            </a:r>
            <a:r>
              <a:rPr lang="fa-IR" baseline="0" dirty="0" smtClean="0"/>
              <a:t>اتفاقی، تصادفی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03EB-350F-46E5-971A-061C14BDB775}" type="slidenum">
              <a:rPr lang="en-US" altLang="ko-KR" smtClean="0"/>
              <a:pPr/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174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0C3C86-A974-4EB8-9769-EAFC4270B191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92075"/>
            <a:ext cx="3644900" cy="2733675"/>
          </a:xfrm>
          <a:ln>
            <a:noFill/>
          </a:ln>
        </p:spPr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8263" y="3113088"/>
            <a:ext cx="67183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84" tIns="46043" rIns="92084" bIns="46043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870325" y="339725"/>
            <a:ext cx="284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84" tIns="46043" rIns="92084" bIns="46043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3245305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2DB67D-E0D0-4D0C-96E6-C1F92C28CB4C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92075"/>
            <a:ext cx="3635375" cy="2725738"/>
          </a:xfrm>
          <a:ln>
            <a:noFill/>
          </a:ln>
        </p:spPr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850" y="3113088"/>
            <a:ext cx="67183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73500" y="341313"/>
            <a:ext cx="28432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285325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F88EC6-2764-48E8-9992-3E72181C9228}" type="slidenum">
              <a:rPr lang="en-US" altLang="ko-KR"/>
              <a:pPr/>
              <a:t>61</a:t>
            </a:fld>
            <a:endParaRPr lang="en-US" altLang="ko-K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92075"/>
            <a:ext cx="3644900" cy="2733675"/>
          </a:xfrm>
          <a:ln>
            <a:noFill/>
          </a:ln>
        </p:spPr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8263" y="3113088"/>
            <a:ext cx="67183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84" tIns="46043" rIns="92084" bIns="46043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870325" y="339725"/>
            <a:ext cx="284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84" tIns="46043" rIns="92084" bIns="46043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3443265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2DB67D-E0D0-4D0C-96E6-C1F92C28CB4C}" type="slidenum">
              <a:rPr lang="en-US" altLang="ko-KR"/>
              <a:pPr/>
              <a:t>62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92075"/>
            <a:ext cx="3635375" cy="2725738"/>
          </a:xfrm>
          <a:ln>
            <a:noFill/>
          </a:ln>
        </p:spPr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850" y="3113088"/>
            <a:ext cx="67183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73500" y="341313"/>
            <a:ext cx="28432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1577493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2DB67D-E0D0-4D0C-96E6-C1F92C28CB4C}" type="slidenum">
              <a:rPr lang="en-US" altLang="ko-KR"/>
              <a:pPr/>
              <a:t>63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92075"/>
            <a:ext cx="3635375" cy="2725738"/>
          </a:xfrm>
          <a:ln>
            <a:noFill/>
          </a:ln>
        </p:spPr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850" y="3113088"/>
            <a:ext cx="67183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73500" y="341313"/>
            <a:ext cx="28432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3179826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C94624-4C97-41C6-81A0-90819F4F50FF}" type="slidenum">
              <a:rPr lang="en-US" altLang="ko-KR"/>
              <a:pPr/>
              <a:t>66</a:t>
            </a:fld>
            <a:endParaRPr lang="en-US" altLang="ko-K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7763" y="98425"/>
            <a:ext cx="3919537" cy="2940050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47638" y="125413"/>
            <a:ext cx="42957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b="1">
                <a:latin typeface="Arial" charset="0"/>
              </a:rPr>
              <a:t>Speaker Notes</a:t>
            </a:r>
            <a:endParaRPr lang="en-US" altLang="ko-KR">
              <a:latin typeface="Arial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latin typeface="Arial" charset="0"/>
              </a:rPr>
              <a:t>Use this space for overall notes and general comments.  Simply select this text and replace it with your own comments.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57150" y="3228975"/>
            <a:ext cx="6715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</p:txBody>
      </p:sp>
    </p:spTree>
    <p:extLst>
      <p:ext uri="{BB962C8B-B14F-4D97-AF65-F5344CB8AC3E}">
        <p14:creationId xmlns:p14="http://schemas.microsoft.com/office/powerpoint/2010/main" val="1231994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C94624-4C97-41C6-81A0-90819F4F50FF}" type="slidenum">
              <a:rPr lang="en-US" altLang="ko-KR"/>
              <a:pPr/>
              <a:t>67</a:t>
            </a:fld>
            <a:endParaRPr lang="en-US" altLang="ko-K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7763" y="98425"/>
            <a:ext cx="3919537" cy="2940050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47638" y="125413"/>
            <a:ext cx="42957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b="1">
                <a:latin typeface="Arial" charset="0"/>
              </a:rPr>
              <a:t>Speaker Notes</a:t>
            </a:r>
            <a:endParaRPr lang="en-US" altLang="ko-KR">
              <a:latin typeface="Arial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latin typeface="Arial" charset="0"/>
              </a:rPr>
              <a:t>Use this space for overall notes and general comments.  Simply select this text and replace it with your own comments.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57150" y="3228975"/>
            <a:ext cx="6715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</p:txBody>
      </p:sp>
    </p:spTree>
    <p:extLst>
      <p:ext uri="{BB962C8B-B14F-4D97-AF65-F5344CB8AC3E}">
        <p14:creationId xmlns:p14="http://schemas.microsoft.com/office/powerpoint/2010/main" val="140696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2DB67D-E0D0-4D0C-96E6-C1F92C28CB4C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92075"/>
            <a:ext cx="3635375" cy="2725738"/>
          </a:xfrm>
          <a:ln>
            <a:noFill/>
          </a:ln>
        </p:spPr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850" y="3113088"/>
            <a:ext cx="67183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73500" y="341313"/>
            <a:ext cx="28432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93219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6E98D8-BC00-42A1-98DF-122DA634267D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6963" y="90488"/>
            <a:ext cx="3170237" cy="2378075"/>
          </a:xfrm>
          <a:ln w="12700" cap="flat"/>
        </p:spPr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39700" y="2754313"/>
            <a:ext cx="6588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Arial" charset="0"/>
              </a:rPr>
              <a:t>Summary Overview</a:t>
            </a:r>
            <a:endParaRPr lang="en-US" altLang="ko-KR" sz="1400" b="1">
              <a:solidFill>
                <a:srgbClr val="000000"/>
              </a:solidFill>
              <a:latin typeface="Arial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XXXX</a:t>
            </a:r>
            <a:endParaRPr lang="en-US" altLang="ko-KR" sz="1400" b="1">
              <a:solidFill>
                <a:srgbClr val="000000"/>
              </a:solidFill>
              <a:latin typeface="Arial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600" b="1">
                <a:solidFill>
                  <a:srgbClr val="000000"/>
                </a:solidFill>
                <a:latin typeface="Arial" charset="0"/>
              </a:rPr>
              <a:t>Major Title</a:t>
            </a:r>
            <a:endParaRPr lang="en-US" altLang="ko-KR" sz="1400" b="1">
              <a:solidFill>
                <a:srgbClr val="000000"/>
              </a:solidFill>
              <a:latin typeface="Arial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XXXX</a:t>
            </a:r>
          </a:p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XXXX</a:t>
            </a:r>
          </a:p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XXXX</a:t>
            </a:r>
          </a:p>
          <a:p>
            <a:pPr algn="l" eaLnBrk="0" latin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XXXX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39700" y="496888"/>
            <a:ext cx="330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9" rIns="92075" bIns="46039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>
                <a:solidFill>
                  <a:srgbClr val="000000"/>
                </a:solidFill>
                <a:latin typeface="Arial" charset="0"/>
              </a:rPr>
              <a:t>Replace with presentation notes here.</a:t>
            </a:r>
          </a:p>
        </p:txBody>
      </p:sp>
    </p:spTree>
    <p:extLst>
      <p:ext uri="{BB962C8B-B14F-4D97-AF65-F5344CB8AC3E}">
        <p14:creationId xmlns:p14="http://schemas.microsoft.com/office/powerpoint/2010/main" val="168905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F88EC6-2764-48E8-9992-3E72181C9228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92075"/>
            <a:ext cx="3644900" cy="2733675"/>
          </a:xfrm>
          <a:ln>
            <a:noFill/>
          </a:ln>
        </p:spPr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8263" y="3113088"/>
            <a:ext cx="67183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84" tIns="46043" rIns="92084" bIns="46043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870325" y="339725"/>
            <a:ext cx="284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84" tIns="46043" rIns="92084" bIns="46043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46003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F88EC6-2764-48E8-9992-3E72181C9228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92075"/>
            <a:ext cx="3644900" cy="2733675"/>
          </a:xfrm>
          <a:ln>
            <a:noFill/>
          </a:ln>
        </p:spPr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8263" y="3113088"/>
            <a:ext cx="67183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84" tIns="46043" rIns="92084" bIns="46043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870325" y="339725"/>
            <a:ext cx="284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84" tIns="46043" rIns="92084" bIns="46043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176620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2DB67D-E0D0-4D0C-96E6-C1F92C28CB4C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92075"/>
            <a:ext cx="3635375" cy="2725738"/>
          </a:xfrm>
          <a:ln>
            <a:noFill/>
          </a:ln>
        </p:spPr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850" y="3113088"/>
            <a:ext cx="67183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73500" y="341313"/>
            <a:ext cx="28432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23197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77B52A-085A-443C-8284-0AFE6BFFF34E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7763" y="98425"/>
            <a:ext cx="3919537" cy="2940050"/>
          </a:xfrm>
          <a:ln w="12700" cap="flat">
            <a:solidFill>
              <a:schemeClr val="tx1"/>
            </a:solidFill>
          </a:ln>
        </p:spPr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47638" y="125413"/>
            <a:ext cx="42957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b="1">
                <a:latin typeface="Arial" charset="0"/>
              </a:rPr>
              <a:t>Speaker Notes</a:t>
            </a:r>
            <a:endParaRPr lang="en-US" altLang="ko-KR">
              <a:latin typeface="Arial" charset="0"/>
            </a:endParaRP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latin typeface="Arial" charset="0"/>
              </a:rPr>
              <a:t>Use this space for overall notes and general comments.  Simply select this text and replace it with your own comments.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7150" y="3228975"/>
            <a:ext cx="6715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 u="sng">
                <a:latin typeface="Arial" charset="0"/>
              </a:rPr>
              <a:t>Heading</a:t>
            </a:r>
            <a:r>
              <a:rPr lang="en-US" altLang="ko-KR" sz="1400">
                <a:latin typeface="Arial" charset="0"/>
              </a:rPr>
              <a:t>.  Text.</a:t>
            </a:r>
          </a:p>
        </p:txBody>
      </p:sp>
    </p:spTree>
    <p:extLst>
      <p:ext uri="{BB962C8B-B14F-4D97-AF65-F5344CB8AC3E}">
        <p14:creationId xmlns:p14="http://schemas.microsoft.com/office/powerpoint/2010/main" val="52639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2DB67D-E0D0-4D0C-96E6-C1F92C28CB4C}" type="slidenum">
              <a:rPr lang="en-US" altLang="ko-KR"/>
              <a:pPr/>
              <a:t>29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92075"/>
            <a:ext cx="3635375" cy="2725738"/>
          </a:xfrm>
          <a:ln>
            <a:noFill/>
          </a:ln>
        </p:spPr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69850" y="3113088"/>
            <a:ext cx="67183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Summary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  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u="sng">
                <a:solidFill>
                  <a:srgbClr val="000000"/>
                </a:solidFill>
                <a:latin typeface="Arial" charset="0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.  Text.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873500" y="341313"/>
            <a:ext cx="28432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93" tIns="46048" rIns="92093" bIns="46048">
            <a:spAutoFit/>
          </a:bodyPr>
          <a:lstStyle/>
          <a:p>
            <a:pPr algn="l" eaLnBrk="0" latin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>
                <a:solidFill>
                  <a:srgbClr val="000000"/>
                </a:solidFill>
                <a:latin typeface="Arial" charset="0"/>
              </a:rPr>
              <a:t>Use this space for overall reminders or special tips linked to the slide or occassion.  Simply select this text and replace it with your own reminders.</a:t>
            </a:r>
          </a:p>
        </p:txBody>
      </p:sp>
    </p:spTree>
    <p:extLst>
      <p:ext uri="{BB962C8B-B14F-4D97-AF65-F5344CB8AC3E}">
        <p14:creationId xmlns:p14="http://schemas.microsoft.com/office/powerpoint/2010/main" val="422400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9"/>
          <p:cNvSpPr>
            <a:spLocks/>
          </p:cNvSpPr>
          <p:nvPr/>
        </p:nvSpPr>
        <p:spPr bwMode="gray">
          <a:xfrm>
            <a:off x="-3175" y="1589088"/>
            <a:ext cx="9151938" cy="590550"/>
          </a:xfrm>
          <a:custGeom>
            <a:avLst/>
            <a:gdLst>
              <a:gd name="T0" fmla="*/ 0 w 5765"/>
              <a:gd name="T1" fmla="*/ 49213 h 372"/>
              <a:gd name="T2" fmla="*/ 4448175 w 5765"/>
              <a:gd name="T3" fmla="*/ 468313 h 372"/>
              <a:gd name="T4" fmla="*/ 9151938 w 5765"/>
              <a:gd name="T5" fmla="*/ 0 h 372"/>
              <a:gd name="T6" fmla="*/ 9145588 w 5765"/>
              <a:gd name="T7" fmla="*/ 292100 h 372"/>
              <a:gd name="T8" fmla="*/ 4460875 w 5765"/>
              <a:gd name="T9" fmla="*/ 582613 h 372"/>
              <a:gd name="T10" fmla="*/ 0 w 5765"/>
              <a:gd name="T11" fmla="*/ 342900 h 372"/>
              <a:gd name="T12" fmla="*/ 0 w 5765"/>
              <a:gd name="T13" fmla="*/ 49213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5" h="372">
                <a:moveTo>
                  <a:pt x="0" y="31"/>
                </a:moveTo>
                <a:cubicBezTo>
                  <a:pt x="722" y="175"/>
                  <a:pt x="1841" y="300"/>
                  <a:pt x="2802" y="295"/>
                </a:cubicBezTo>
                <a:cubicBezTo>
                  <a:pt x="3763" y="290"/>
                  <a:pt x="5272" y="18"/>
                  <a:pt x="5765" y="0"/>
                </a:cubicBezTo>
                <a:cubicBezTo>
                  <a:pt x="5765" y="0"/>
                  <a:pt x="5762" y="100"/>
                  <a:pt x="5761" y="184"/>
                </a:cubicBezTo>
                <a:cubicBezTo>
                  <a:pt x="5241" y="248"/>
                  <a:pt x="3771" y="362"/>
                  <a:pt x="2810" y="367"/>
                </a:cubicBezTo>
                <a:cubicBezTo>
                  <a:pt x="1850" y="372"/>
                  <a:pt x="468" y="272"/>
                  <a:pt x="0" y="216"/>
                </a:cubicBezTo>
                <a:cubicBezTo>
                  <a:pt x="0" y="116"/>
                  <a:pt x="0" y="31"/>
                  <a:pt x="0" y="31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" name="Freeform 50"/>
          <p:cNvSpPr>
            <a:spLocks/>
          </p:cNvSpPr>
          <p:nvPr/>
        </p:nvSpPr>
        <p:spPr bwMode="gray">
          <a:xfrm>
            <a:off x="-4763" y="1174750"/>
            <a:ext cx="9153526" cy="954088"/>
          </a:xfrm>
          <a:custGeom>
            <a:avLst/>
            <a:gdLst>
              <a:gd name="T0" fmla="*/ 0 w 5766"/>
              <a:gd name="T1" fmla="*/ 15875 h 601"/>
              <a:gd name="T2" fmla="*/ 4424363 w 5766"/>
              <a:gd name="T3" fmla="*/ 831850 h 601"/>
              <a:gd name="T4" fmla="*/ 9151938 w 5766"/>
              <a:gd name="T5" fmla="*/ 4763 h 601"/>
              <a:gd name="T6" fmla="*/ 9151938 w 5766"/>
              <a:gd name="T7" fmla="*/ 439738 h 601"/>
              <a:gd name="T8" fmla="*/ 4437063 w 5766"/>
              <a:gd name="T9" fmla="*/ 946150 h 601"/>
              <a:gd name="T10" fmla="*/ 1588 w 5766"/>
              <a:gd name="T11" fmla="*/ 487363 h 601"/>
              <a:gd name="T12" fmla="*/ 0 w 5766"/>
              <a:gd name="T13" fmla="*/ 15875 h 6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6" h="601">
                <a:moveTo>
                  <a:pt x="0" y="10"/>
                </a:moveTo>
                <a:cubicBezTo>
                  <a:pt x="704" y="354"/>
                  <a:pt x="1827" y="528"/>
                  <a:pt x="2787" y="524"/>
                </a:cubicBezTo>
                <a:cubicBezTo>
                  <a:pt x="3748" y="523"/>
                  <a:pt x="5042" y="345"/>
                  <a:pt x="5765" y="3"/>
                </a:cubicBezTo>
                <a:cubicBezTo>
                  <a:pt x="5766" y="0"/>
                  <a:pt x="5765" y="188"/>
                  <a:pt x="5765" y="277"/>
                </a:cubicBezTo>
                <a:cubicBezTo>
                  <a:pt x="5246" y="387"/>
                  <a:pt x="3757" y="591"/>
                  <a:pt x="2795" y="596"/>
                </a:cubicBezTo>
                <a:cubicBezTo>
                  <a:pt x="1834" y="601"/>
                  <a:pt x="467" y="405"/>
                  <a:pt x="1" y="307"/>
                </a:cubicBezTo>
                <a:cubicBezTo>
                  <a:pt x="1" y="207"/>
                  <a:pt x="0" y="10"/>
                  <a:pt x="0" y="1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6" name="Freeform 54"/>
          <p:cNvSpPr>
            <a:spLocks/>
          </p:cNvSpPr>
          <p:nvPr/>
        </p:nvSpPr>
        <p:spPr bwMode="gray">
          <a:xfrm>
            <a:off x="0" y="-17463"/>
            <a:ext cx="9158288" cy="2047876"/>
          </a:xfrm>
          <a:custGeom>
            <a:avLst/>
            <a:gdLst>
              <a:gd name="T0" fmla="*/ 0 w 5769"/>
              <a:gd name="T1" fmla="*/ 3 h 1290"/>
              <a:gd name="T2" fmla="*/ 5768 w 5769"/>
              <a:gd name="T3" fmla="*/ 3 h 1290"/>
              <a:gd name="T4" fmla="*/ 5766 w 5769"/>
              <a:gd name="T5" fmla="*/ 757 h 1290"/>
              <a:gd name="T6" fmla="*/ 2802 w 5769"/>
              <a:gd name="T7" fmla="*/ 1290 h 1290"/>
              <a:gd name="T8" fmla="*/ 1 w 5769"/>
              <a:gd name="T9" fmla="*/ 768 h 1290"/>
              <a:gd name="T10" fmla="*/ 0 w 5769"/>
              <a:gd name="T11" fmla="*/ 3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9" h="1290">
                <a:moveTo>
                  <a:pt x="0" y="3"/>
                </a:moveTo>
                <a:cubicBezTo>
                  <a:pt x="0" y="3"/>
                  <a:pt x="5767" y="6"/>
                  <a:pt x="5768" y="3"/>
                </a:cubicBezTo>
                <a:cubicBezTo>
                  <a:pt x="5769" y="0"/>
                  <a:pt x="5766" y="668"/>
                  <a:pt x="5766" y="757"/>
                </a:cubicBezTo>
                <a:cubicBezTo>
                  <a:pt x="5310" y="943"/>
                  <a:pt x="4445" y="1282"/>
                  <a:pt x="2802" y="1290"/>
                </a:cubicBezTo>
                <a:cubicBezTo>
                  <a:pt x="1222" y="1282"/>
                  <a:pt x="466" y="964"/>
                  <a:pt x="1" y="768"/>
                </a:cubicBezTo>
                <a:cubicBezTo>
                  <a:pt x="1" y="668"/>
                  <a:pt x="0" y="3"/>
                  <a:pt x="0" y="3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gray">
          <a:xfrm>
            <a:off x="7308850" y="5805488"/>
            <a:ext cx="1512888" cy="8239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solidFill>
                  <a:schemeClr val="accent1"/>
                </a:solidFill>
                <a:latin typeface="Verdana" pitchFamily="34" charset="0"/>
              </a:rPr>
              <a:t>Company</a:t>
            </a:r>
            <a:r>
              <a:rPr lang="en-US" altLang="ko-KR" sz="2000">
                <a:solidFill>
                  <a:schemeClr val="accent1"/>
                </a:solidFill>
                <a:latin typeface="Verdana" pitchFamily="34" charset="0"/>
              </a:rPr>
              <a:t> </a:t>
            </a:r>
            <a:r>
              <a:rPr lang="en-US" altLang="ko-KR" sz="2800" b="1">
                <a:solidFill>
                  <a:schemeClr val="accent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8" name="Freeform 62"/>
          <p:cNvSpPr>
            <a:spLocks/>
          </p:cNvSpPr>
          <p:nvPr/>
        </p:nvSpPr>
        <p:spPr bwMode="gray">
          <a:xfrm flipV="1">
            <a:off x="-4763" y="4772025"/>
            <a:ext cx="9151938" cy="590550"/>
          </a:xfrm>
          <a:custGeom>
            <a:avLst/>
            <a:gdLst>
              <a:gd name="T0" fmla="*/ 0 w 5765"/>
              <a:gd name="T1" fmla="*/ 49213 h 372"/>
              <a:gd name="T2" fmla="*/ 4448175 w 5765"/>
              <a:gd name="T3" fmla="*/ 468313 h 372"/>
              <a:gd name="T4" fmla="*/ 9151938 w 5765"/>
              <a:gd name="T5" fmla="*/ 0 h 372"/>
              <a:gd name="T6" fmla="*/ 9145588 w 5765"/>
              <a:gd name="T7" fmla="*/ 292100 h 372"/>
              <a:gd name="T8" fmla="*/ 4460875 w 5765"/>
              <a:gd name="T9" fmla="*/ 582613 h 372"/>
              <a:gd name="T10" fmla="*/ 0 w 5765"/>
              <a:gd name="T11" fmla="*/ 342900 h 372"/>
              <a:gd name="T12" fmla="*/ 0 w 5765"/>
              <a:gd name="T13" fmla="*/ 49213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5" h="372">
                <a:moveTo>
                  <a:pt x="0" y="31"/>
                </a:moveTo>
                <a:cubicBezTo>
                  <a:pt x="722" y="175"/>
                  <a:pt x="1841" y="300"/>
                  <a:pt x="2802" y="295"/>
                </a:cubicBezTo>
                <a:cubicBezTo>
                  <a:pt x="3763" y="290"/>
                  <a:pt x="5272" y="18"/>
                  <a:pt x="5765" y="0"/>
                </a:cubicBezTo>
                <a:cubicBezTo>
                  <a:pt x="5765" y="0"/>
                  <a:pt x="5762" y="100"/>
                  <a:pt x="5761" y="184"/>
                </a:cubicBezTo>
                <a:cubicBezTo>
                  <a:pt x="5241" y="248"/>
                  <a:pt x="3771" y="362"/>
                  <a:pt x="2810" y="367"/>
                </a:cubicBezTo>
                <a:cubicBezTo>
                  <a:pt x="1850" y="372"/>
                  <a:pt x="468" y="272"/>
                  <a:pt x="0" y="216"/>
                </a:cubicBezTo>
                <a:cubicBezTo>
                  <a:pt x="0" y="116"/>
                  <a:pt x="0" y="31"/>
                  <a:pt x="0" y="31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9" name="Freeform 63"/>
          <p:cNvSpPr>
            <a:spLocks/>
          </p:cNvSpPr>
          <p:nvPr/>
        </p:nvSpPr>
        <p:spPr bwMode="gray">
          <a:xfrm flipV="1">
            <a:off x="-6350" y="4822825"/>
            <a:ext cx="9153525" cy="954088"/>
          </a:xfrm>
          <a:custGeom>
            <a:avLst/>
            <a:gdLst>
              <a:gd name="T0" fmla="*/ 0 w 5766"/>
              <a:gd name="T1" fmla="*/ 15875 h 601"/>
              <a:gd name="T2" fmla="*/ 4424363 w 5766"/>
              <a:gd name="T3" fmla="*/ 831850 h 601"/>
              <a:gd name="T4" fmla="*/ 9151938 w 5766"/>
              <a:gd name="T5" fmla="*/ 4763 h 601"/>
              <a:gd name="T6" fmla="*/ 9151938 w 5766"/>
              <a:gd name="T7" fmla="*/ 439738 h 601"/>
              <a:gd name="T8" fmla="*/ 4437063 w 5766"/>
              <a:gd name="T9" fmla="*/ 946150 h 601"/>
              <a:gd name="T10" fmla="*/ 1588 w 5766"/>
              <a:gd name="T11" fmla="*/ 487363 h 601"/>
              <a:gd name="T12" fmla="*/ 0 w 5766"/>
              <a:gd name="T13" fmla="*/ 15875 h 6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6" h="601">
                <a:moveTo>
                  <a:pt x="0" y="10"/>
                </a:moveTo>
                <a:cubicBezTo>
                  <a:pt x="704" y="354"/>
                  <a:pt x="1827" y="528"/>
                  <a:pt x="2787" y="524"/>
                </a:cubicBezTo>
                <a:cubicBezTo>
                  <a:pt x="3748" y="523"/>
                  <a:pt x="5042" y="345"/>
                  <a:pt x="5765" y="3"/>
                </a:cubicBezTo>
                <a:cubicBezTo>
                  <a:pt x="5766" y="0"/>
                  <a:pt x="5765" y="188"/>
                  <a:pt x="5765" y="277"/>
                </a:cubicBezTo>
                <a:cubicBezTo>
                  <a:pt x="5246" y="387"/>
                  <a:pt x="3757" y="591"/>
                  <a:pt x="2795" y="596"/>
                </a:cubicBezTo>
                <a:cubicBezTo>
                  <a:pt x="1834" y="601"/>
                  <a:pt x="467" y="405"/>
                  <a:pt x="1" y="307"/>
                </a:cubicBezTo>
                <a:cubicBezTo>
                  <a:pt x="1" y="207"/>
                  <a:pt x="0" y="10"/>
                  <a:pt x="0" y="1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" name="Freeform 64"/>
          <p:cNvSpPr>
            <a:spLocks/>
          </p:cNvSpPr>
          <p:nvPr/>
        </p:nvSpPr>
        <p:spPr bwMode="gray">
          <a:xfrm>
            <a:off x="0" y="4921250"/>
            <a:ext cx="9151938" cy="1939925"/>
          </a:xfrm>
          <a:custGeom>
            <a:avLst/>
            <a:gdLst>
              <a:gd name="T0" fmla="*/ 0 w 5765"/>
              <a:gd name="T1" fmla="*/ 1220 h 1222"/>
              <a:gd name="T2" fmla="*/ 5763 w 5765"/>
              <a:gd name="T3" fmla="*/ 1219 h 1222"/>
              <a:gd name="T4" fmla="*/ 5765 w 5765"/>
              <a:gd name="T5" fmla="*/ 533 h 1222"/>
              <a:gd name="T6" fmla="*/ 2801 w 5765"/>
              <a:gd name="T7" fmla="*/ 0 h 1222"/>
              <a:gd name="T8" fmla="*/ 0 w 5765"/>
              <a:gd name="T9" fmla="*/ 522 h 1222"/>
              <a:gd name="T10" fmla="*/ 0 w 5765"/>
              <a:gd name="T11" fmla="*/ 1220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5" h="1222">
                <a:moveTo>
                  <a:pt x="0" y="1220"/>
                </a:moveTo>
                <a:cubicBezTo>
                  <a:pt x="0" y="1220"/>
                  <a:pt x="5762" y="1216"/>
                  <a:pt x="5763" y="1219"/>
                </a:cubicBezTo>
                <a:cubicBezTo>
                  <a:pt x="5764" y="1222"/>
                  <a:pt x="5765" y="622"/>
                  <a:pt x="5765" y="533"/>
                </a:cubicBezTo>
                <a:cubicBezTo>
                  <a:pt x="5309" y="347"/>
                  <a:pt x="4444" y="8"/>
                  <a:pt x="2801" y="0"/>
                </a:cubicBezTo>
                <a:cubicBezTo>
                  <a:pt x="1221" y="8"/>
                  <a:pt x="465" y="326"/>
                  <a:pt x="0" y="522"/>
                </a:cubicBezTo>
                <a:cubicBezTo>
                  <a:pt x="0" y="622"/>
                  <a:pt x="0" y="1220"/>
                  <a:pt x="0" y="122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260350"/>
            <a:ext cx="5940425" cy="1295400"/>
          </a:xfr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5661025"/>
            <a:ext cx="4681538" cy="863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D024B-1B93-45E6-89B4-54699C0D02A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576263"/>
            <a:ext cx="1889125" cy="57324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576263"/>
            <a:ext cx="5519737" cy="57324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C952E-3EE5-4984-87A8-201D24ABF6E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576263"/>
            <a:ext cx="7477125" cy="69215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31913" y="1557338"/>
            <a:ext cx="7561262" cy="4751387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chart</a:t>
            </a:r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9DE23-A2BE-4881-9817-B1FC803802E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1913" y="576263"/>
            <a:ext cx="7561262" cy="57324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004C8-5406-4D77-AB8D-663596C099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42A46-77AE-4180-8032-164D655CC9F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2D39C-C931-40F5-9AAB-F1661A5C719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557338"/>
            <a:ext cx="3703637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0" y="1557338"/>
            <a:ext cx="370522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49247-27F2-4E24-AEE2-4878B613A8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84534-934A-4739-ADDD-787BA2D765E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03A3C-958E-4CE0-A9AD-09AD1C31D0D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5F02E-D71C-4191-97DB-B653D1FC167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CB94E-A8D0-4A08-B088-069C8C9F2A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63821-0C80-419C-8F68-8DCD68F1359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Freeform 37"/>
          <p:cNvSpPr>
            <a:spLocks/>
          </p:cNvSpPr>
          <p:nvPr/>
        </p:nvSpPr>
        <p:spPr bwMode="gray">
          <a:xfrm rot="5400000">
            <a:off x="-2098675" y="3143251"/>
            <a:ext cx="6873875" cy="590550"/>
          </a:xfrm>
          <a:custGeom>
            <a:avLst/>
            <a:gdLst>
              <a:gd name="T0" fmla="*/ 0 w 5765"/>
              <a:gd name="T1" fmla="*/ 49213 h 372"/>
              <a:gd name="T2" fmla="*/ 3340954 w 5765"/>
              <a:gd name="T3" fmla="*/ 468313 h 372"/>
              <a:gd name="T4" fmla="*/ 6873875 w 5765"/>
              <a:gd name="T5" fmla="*/ 0 h 372"/>
              <a:gd name="T6" fmla="*/ 6869106 w 5765"/>
              <a:gd name="T7" fmla="*/ 292100 h 372"/>
              <a:gd name="T8" fmla="*/ 3350492 w 5765"/>
              <a:gd name="T9" fmla="*/ 582613 h 372"/>
              <a:gd name="T10" fmla="*/ 0 w 5765"/>
              <a:gd name="T11" fmla="*/ 342900 h 372"/>
              <a:gd name="T12" fmla="*/ 0 w 5765"/>
              <a:gd name="T13" fmla="*/ 49213 h 3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5" h="372">
                <a:moveTo>
                  <a:pt x="0" y="31"/>
                </a:moveTo>
                <a:cubicBezTo>
                  <a:pt x="722" y="175"/>
                  <a:pt x="1841" y="300"/>
                  <a:pt x="2802" y="295"/>
                </a:cubicBezTo>
                <a:cubicBezTo>
                  <a:pt x="3763" y="290"/>
                  <a:pt x="5272" y="18"/>
                  <a:pt x="5765" y="0"/>
                </a:cubicBezTo>
                <a:cubicBezTo>
                  <a:pt x="5765" y="0"/>
                  <a:pt x="5762" y="100"/>
                  <a:pt x="5761" y="184"/>
                </a:cubicBezTo>
                <a:cubicBezTo>
                  <a:pt x="5241" y="248"/>
                  <a:pt x="3771" y="362"/>
                  <a:pt x="2810" y="367"/>
                </a:cubicBezTo>
                <a:cubicBezTo>
                  <a:pt x="1850" y="372"/>
                  <a:pt x="468" y="272"/>
                  <a:pt x="0" y="216"/>
                </a:cubicBezTo>
                <a:cubicBezTo>
                  <a:pt x="0" y="116"/>
                  <a:pt x="0" y="31"/>
                  <a:pt x="0" y="31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62" name="Freeform 38"/>
          <p:cNvSpPr>
            <a:spLocks/>
          </p:cNvSpPr>
          <p:nvPr/>
        </p:nvSpPr>
        <p:spPr bwMode="gray">
          <a:xfrm>
            <a:off x="1106488" y="0"/>
            <a:ext cx="950912" cy="6875463"/>
          </a:xfrm>
          <a:custGeom>
            <a:avLst/>
            <a:gdLst>
              <a:gd name="T0" fmla="*/ 938212 w 599"/>
              <a:gd name="T1" fmla="*/ 0 h 4331"/>
              <a:gd name="T2" fmla="*/ 122237 w 599"/>
              <a:gd name="T3" fmla="*/ 3324225 h 4331"/>
              <a:gd name="T4" fmla="*/ 946150 w 599"/>
              <a:gd name="T5" fmla="*/ 6875463 h 4331"/>
              <a:gd name="T6" fmla="*/ 514350 w 599"/>
              <a:gd name="T7" fmla="*/ 6875463 h 4331"/>
              <a:gd name="T8" fmla="*/ 7937 w 599"/>
              <a:gd name="T9" fmla="*/ 3333750 h 4331"/>
              <a:gd name="T10" fmla="*/ 465137 w 599"/>
              <a:gd name="T11" fmla="*/ 1588 h 4331"/>
              <a:gd name="T12" fmla="*/ 938212 w 599"/>
              <a:gd name="T13" fmla="*/ 0 h 43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9" h="4331">
                <a:moveTo>
                  <a:pt x="591" y="0"/>
                </a:moveTo>
                <a:cubicBezTo>
                  <a:pt x="247" y="529"/>
                  <a:pt x="73" y="1373"/>
                  <a:pt x="77" y="2094"/>
                </a:cubicBezTo>
                <a:cubicBezTo>
                  <a:pt x="78" y="2816"/>
                  <a:pt x="254" y="3788"/>
                  <a:pt x="596" y="4331"/>
                </a:cubicBezTo>
                <a:cubicBezTo>
                  <a:pt x="599" y="4331"/>
                  <a:pt x="413" y="4331"/>
                  <a:pt x="324" y="4331"/>
                </a:cubicBezTo>
                <a:cubicBezTo>
                  <a:pt x="214" y="3941"/>
                  <a:pt x="10" y="2822"/>
                  <a:pt x="5" y="2100"/>
                </a:cubicBezTo>
                <a:cubicBezTo>
                  <a:pt x="0" y="1378"/>
                  <a:pt x="196" y="351"/>
                  <a:pt x="293" y="1"/>
                </a:cubicBezTo>
                <a:cubicBezTo>
                  <a:pt x="394" y="1"/>
                  <a:pt x="591" y="0"/>
                  <a:pt x="591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28" name="Freeform 39"/>
          <p:cNvSpPr>
            <a:spLocks/>
          </p:cNvSpPr>
          <p:nvPr/>
        </p:nvSpPr>
        <p:spPr bwMode="gray">
          <a:xfrm>
            <a:off x="1217613" y="-12700"/>
            <a:ext cx="7931150" cy="6888163"/>
          </a:xfrm>
          <a:custGeom>
            <a:avLst/>
            <a:gdLst>
              <a:gd name="T0" fmla="*/ 7926388 w 4996"/>
              <a:gd name="T1" fmla="*/ 0 h 4339"/>
              <a:gd name="T2" fmla="*/ 7926388 w 4996"/>
              <a:gd name="T3" fmla="*/ 6883400 h 4339"/>
              <a:gd name="T4" fmla="*/ 835025 w 4996"/>
              <a:gd name="T5" fmla="*/ 6888163 h 4339"/>
              <a:gd name="T6" fmla="*/ 0 w 4996"/>
              <a:gd name="T7" fmla="*/ 3357563 h 4339"/>
              <a:gd name="T8" fmla="*/ 830263 w 4996"/>
              <a:gd name="T9" fmla="*/ 0 h 4339"/>
              <a:gd name="T10" fmla="*/ 7926388 w 4996"/>
              <a:gd name="T11" fmla="*/ 0 h 43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96" h="4339">
                <a:moveTo>
                  <a:pt x="4993" y="0"/>
                </a:moveTo>
                <a:cubicBezTo>
                  <a:pt x="4993" y="0"/>
                  <a:pt x="4990" y="4335"/>
                  <a:pt x="4993" y="4336"/>
                </a:cubicBezTo>
                <a:cubicBezTo>
                  <a:pt x="4996" y="4337"/>
                  <a:pt x="615" y="4339"/>
                  <a:pt x="526" y="4339"/>
                </a:cubicBezTo>
                <a:cubicBezTo>
                  <a:pt x="342" y="4021"/>
                  <a:pt x="8" y="3349"/>
                  <a:pt x="0" y="2115"/>
                </a:cubicBezTo>
                <a:cubicBezTo>
                  <a:pt x="8" y="928"/>
                  <a:pt x="327" y="349"/>
                  <a:pt x="523" y="0"/>
                </a:cubicBezTo>
                <a:cubicBezTo>
                  <a:pt x="623" y="0"/>
                  <a:pt x="4993" y="0"/>
                  <a:pt x="4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331913" y="1557338"/>
            <a:ext cx="75612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327650" y="0"/>
            <a:ext cx="38163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358900" y="6524625"/>
            <a:ext cx="765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fld id="{79D337D9-C2A9-4BB9-A0BF-7022117483B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white">
          <a:xfrm>
            <a:off x="7046913" y="6477000"/>
            <a:ext cx="186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1400" b="1">
                <a:solidFill>
                  <a:schemeClr val="accent1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31913" y="576263"/>
            <a:ext cx="7477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" grpId="0" animBg="1"/>
      <p:bldP spid="1062" grpId="0" animBg="1"/>
    </p:bldLst>
  </p:timing>
  <p:hf sldNum="0" hdr="0" dt="0"/>
  <p:txStyles>
    <p:titleStyle>
      <a:lvl1pPr algn="ctr" rtl="1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Verdana" pitchFamily="34" charset="0"/>
          <a:ea typeface="굴림" pitchFamily="50" charset="-127"/>
        </a:defRPr>
      </a:lvl2pPr>
      <a:lvl3pPr algn="ctr" rtl="1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Verdana" pitchFamily="34" charset="0"/>
          <a:ea typeface="굴림" pitchFamily="50" charset="-127"/>
        </a:defRPr>
      </a:lvl3pPr>
      <a:lvl4pPr algn="ctr" rtl="1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Verdana" pitchFamily="34" charset="0"/>
          <a:ea typeface="굴림" pitchFamily="50" charset="-127"/>
        </a:defRPr>
      </a:lvl4pPr>
      <a:lvl5pPr algn="ctr" rtl="1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Verdana" pitchFamily="34" charset="0"/>
          <a:ea typeface="굴림" pitchFamily="50" charset="-127"/>
        </a:defRPr>
      </a:lvl5pPr>
      <a:lvl6pPr marL="457200" algn="ctr" rtl="1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Verdana" pitchFamily="34" charset="0"/>
          <a:ea typeface="굴림" pitchFamily="50" charset="-127"/>
        </a:defRPr>
      </a:lvl6pPr>
      <a:lvl7pPr marL="914400" algn="ctr" rtl="1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Verdana" pitchFamily="34" charset="0"/>
          <a:ea typeface="굴림" pitchFamily="50" charset="-127"/>
        </a:defRPr>
      </a:lvl7pPr>
      <a:lvl8pPr marL="1371600" algn="ctr" rtl="1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Verdana" pitchFamily="34" charset="0"/>
          <a:ea typeface="굴림" pitchFamily="50" charset="-127"/>
        </a:defRPr>
      </a:lvl8pPr>
      <a:lvl9pPr marL="1828800" algn="ctr" rtl="1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Verdana" pitchFamily="34" charset="0"/>
          <a:ea typeface="굴림" pitchFamily="50" charset="-127"/>
        </a:defRPr>
      </a:lvl9pPr>
    </p:titleStyle>
    <p:bodyStyle>
      <a:lvl1pPr marL="342900" indent="-342900" algn="r" rtl="1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1" eaLnBrk="1" fontAlgn="base" latinLnBrk="1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r" rtl="1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r" rtl="1" eaLnBrk="1" fontAlgn="base" latinLnBrk="1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r" rtl="1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r" rtl="1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r" rtl="1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r" rtl="1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r" rtl="1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5940425" cy="1295400"/>
          </a:xfrm>
        </p:spPr>
        <p:txBody>
          <a:bodyPr/>
          <a:lstStyle/>
          <a:p>
            <a:r>
              <a:rPr lang="en-US" dirty="0" smtClean="0"/>
              <a:t>Communication Skills </a:t>
            </a:r>
            <a:endParaRPr lang="en-US" dirty="0"/>
          </a:p>
        </p:txBody>
      </p:sp>
      <p:pic>
        <p:nvPicPr>
          <p:cNvPr id="7" name="Picture 6" descr="no14_mainpg04_shift-hand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636" y="1981200"/>
            <a:ext cx="9144000" cy="2971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566172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به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منظور برقراري رابطه 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 بیمار و سایرین،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پرستار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و ماما باید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با </a:t>
            </a:r>
            <a:endParaRPr lang="fa-IR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مهارتهاي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ارتباطی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آشنا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باشد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rtl="1"/>
            <a:endParaRPr lang="fa-IR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3074" name="Picture 2" descr="http://articlemaniac.org/wp-content/uploads/2013/07/improving-communication-ski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7010400" cy="38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20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762000"/>
            <a:ext cx="7477125" cy="692150"/>
          </a:xfrm>
        </p:spPr>
        <p:txBody>
          <a:bodyPr/>
          <a:lstStyle/>
          <a:p>
            <a:r>
              <a:rPr lang="fa-IR" sz="5400" dirty="0" smtClean="0"/>
              <a:t>ارتباط مؤثر 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5" name="Content Placeholder 4" descr="vds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4194" y="1828800"/>
            <a:ext cx="4317206" cy="35329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6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/>
          <p:cNvSpPr>
            <a:spLocks/>
          </p:cNvSpPr>
          <p:nvPr/>
        </p:nvSpPr>
        <p:spPr bwMode="gray">
          <a:xfrm>
            <a:off x="6132513" y="2743200"/>
            <a:ext cx="1895475" cy="830263"/>
          </a:xfrm>
          <a:custGeom>
            <a:avLst/>
            <a:gdLst>
              <a:gd name="T0" fmla="*/ 112 w 2061"/>
              <a:gd name="T1" fmla="*/ 1555 h 1556"/>
              <a:gd name="T2" fmla="*/ 237 w 2061"/>
              <a:gd name="T3" fmla="*/ 1555 h 1556"/>
              <a:gd name="T4" fmla="*/ 365 w 2061"/>
              <a:gd name="T5" fmla="*/ 1544 h 1556"/>
              <a:gd name="T6" fmla="*/ 484 w 2061"/>
              <a:gd name="T7" fmla="*/ 1519 h 1556"/>
              <a:gd name="T8" fmla="*/ 622 w 2061"/>
              <a:gd name="T9" fmla="*/ 1472 h 1556"/>
              <a:gd name="T10" fmla="*/ 754 w 2061"/>
              <a:gd name="T11" fmla="*/ 1410 h 1556"/>
              <a:gd name="T12" fmla="*/ 891 w 2061"/>
              <a:gd name="T13" fmla="*/ 1324 h 1556"/>
              <a:gd name="T14" fmla="*/ 1016 w 2061"/>
              <a:gd name="T15" fmla="*/ 1233 h 1556"/>
              <a:gd name="T16" fmla="*/ 1134 w 2061"/>
              <a:gd name="T17" fmla="*/ 1143 h 1556"/>
              <a:gd name="T18" fmla="*/ 1253 w 2061"/>
              <a:gd name="T19" fmla="*/ 1041 h 1556"/>
              <a:gd name="T20" fmla="*/ 1366 w 2061"/>
              <a:gd name="T21" fmla="*/ 929 h 1556"/>
              <a:gd name="T22" fmla="*/ 1476 w 2061"/>
              <a:gd name="T23" fmla="*/ 799 h 1556"/>
              <a:gd name="T24" fmla="*/ 1566 w 2061"/>
              <a:gd name="T25" fmla="*/ 665 h 1556"/>
              <a:gd name="T26" fmla="*/ 1626 w 2061"/>
              <a:gd name="T27" fmla="*/ 546 h 1556"/>
              <a:gd name="T28" fmla="*/ 1993 w 2061"/>
              <a:gd name="T29" fmla="*/ 586 h 1556"/>
              <a:gd name="T30" fmla="*/ 1875 w 2061"/>
              <a:gd name="T31" fmla="*/ 506 h 1556"/>
              <a:gd name="T32" fmla="*/ 1785 w 2061"/>
              <a:gd name="T33" fmla="*/ 427 h 1556"/>
              <a:gd name="T34" fmla="*/ 1713 w 2061"/>
              <a:gd name="T35" fmla="*/ 354 h 1556"/>
              <a:gd name="T36" fmla="*/ 1638 w 2061"/>
              <a:gd name="T37" fmla="*/ 275 h 1556"/>
              <a:gd name="T38" fmla="*/ 1551 w 2061"/>
              <a:gd name="T39" fmla="*/ 166 h 1556"/>
              <a:gd name="T40" fmla="*/ 1473 w 2061"/>
              <a:gd name="T41" fmla="*/ 51 h 1556"/>
              <a:gd name="T42" fmla="*/ 1408 w 2061"/>
              <a:gd name="T43" fmla="*/ 18 h 1556"/>
              <a:gd name="T44" fmla="*/ 1338 w 2061"/>
              <a:gd name="T45" fmla="*/ 72 h 1556"/>
              <a:gd name="T46" fmla="*/ 1251 w 2061"/>
              <a:gd name="T47" fmla="*/ 127 h 1556"/>
              <a:gd name="T48" fmla="*/ 1174 w 2061"/>
              <a:gd name="T49" fmla="*/ 163 h 1556"/>
              <a:gd name="T50" fmla="*/ 1084 w 2061"/>
              <a:gd name="T51" fmla="*/ 199 h 1556"/>
              <a:gd name="T52" fmla="*/ 991 w 2061"/>
              <a:gd name="T53" fmla="*/ 235 h 1556"/>
              <a:gd name="T54" fmla="*/ 901 w 2061"/>
              <a:gd name="T55" fmla="*/ 264 h 1556"/>
              <a:gd name="T56" fmla="*/ 817 w 2061"/>
              <a:gd name="T57" fmla="*/ 293 h 1556"/>
              <a:gd name="T58" fmla="*/ 704 w 2061"/>
              <a:gd name="T59" fmla="*/ 318 h 1556"/>
              <a:gd name="T60" fmla="*/ 1124 w 2061"/>
              <a:gd name="T61" fmla="*/ 528 h 1556"/>
              <a:gd name="T62" fmla="*/ 1024 w 2061"/>
              <a:gd name="T63" fmla="*/ 720 h 1556"/>
              <a:gd name="T64" fmla="*/ 949 w 2061"/>
              <a:gd name="T65" fmla="*/ 839 h 1556"/>
              <a:gd name="T66" fmla="*/ 839 w 2061"/>
              <a:gd name="T67" fmla="*/ 991 h 1556"/>
              <a:gd name="T68" fmla="*/ 747 w 2061"/>
              <a:gd name="T69" fmla="*/ 1110 h 1556"/>
              <a:gd name="T70" fmla="*/ 672 w 2061"/>
              <a:gd name="T71" fmla="*/ 1201 h 1556"/>
              <a:gd name="T72" fmla="*/ 577 w 2061"/>
              <a:gd name="T73" fmla="*/ 1291 h 1556"/>
              <a:gd name="T74" fmla="*/ 479 w 2061"/>
              <a:gd name="T75" fmla="*/ 1363 h 1556"/>
              <a:gd name="T76" fmla="*/ 365 w 2061"/>
              <a:gd name="T77" fmla="*/ 1425 h 1556"/>
              <a:gd name="T78" fmla="*/ 240 w 2061"/>
              <a:gd name="T79" fmla="*/ 1472 h 1556"/>
              <a:gd name="T80" fmla="*/ 107 w 2061"/>
              <a:gd name="T81" fmla="*/ 1515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556">
                <a:moveTo>
                  <a:pt x="0" y="1544"/>
                </a:moveTo>
                <a:lnTo>
                  <a:pt x="112" y="1555"/>
                </a:lnTo>
                <a:lnTo>
                  <a:pt x="170" y="1555"/>
                </a:lnTo>
                <a:lnTo>
                  <a:pt x="237" y="1555"/>
                </a:lnTo>
                <a:lnTo>
                  <a:pt x="300" y="1551"/>
                </a:lnTo>
                <a:lnTo>
                  <a:pt x="365" y="1544"/>
                </a:lnTo>
                <a:lnTo>
                  <a:pt x="427" y="1533"/>
                </a:lnTo>
                <a:lnTo>
                  <a:pt x="484" y="1519"/>
                </a:lnTo>
                <a:lnTo>
                  <a:pt x="547" y="1501"/>
                </a:lnTo>
                <a:lnTo>
                  <a:pt x="622" y="1472"/>
                </a:lnTo>
                <a:lnTo>
                  <a:pt x="689" y="1439"/>
                </a:lnTo>
                <a:lnTo>
                  <a:pt x="754" y="1410"/>
                </a:lnTo>
                <a:lnTo>
                  <a:pt x="824" y="1371"/>
                </a:lnTo>
                <a:lnTo>
                  <a:pt x="891" y="1324"/>
                </a:lnTo>
                <a:lnTo>
                  <a:pt x="959" y="1280"/>
                </a:lnTo>
                <a:lnTo>
                  <a:pt x="1016" y="1233"/>
                </a:lnTo>
                <a:lnTo>
                  <a:pt x="1081" y="1190"/>
                </a:lnTo>
                <a:lnTo>
                  <a:pt x="1134" y="1143"/>
                </a:lnTo>
                <a:lnTo>
                  <a:pt x="1194" y="1092"/>
                </a:lnTo>
                <a:lnTo>
                  <a:pt x="1253" y="1041"/>
                </a:lnTo>
                <a:lnTo>
                  <a:pt x="1313" y="980"/>
                </a:lnTo>
                <a:lnTo>
                  <a:pt x="1366" y="929"/>
                </a:lnTo>
                <a:lnTo>
                  <a:pt x="1423" y="861"/>
                </a:lnTo>
                <a:lnTo>
                  <a:pt x="1476" y="799"/>
                </a:lnTo>
                <a:lnTo>
                  <a:pt x="1523" y="734"/>
                </a:lnTo>
                <a:lnTo>
                  <a:pt x="1566" y="665"/>
                </a:lnTo>
                <a:lnTo>
                  <a:pt x="1598" y="608"/>
                </a:lnTo>
                <a:lnTo>
                  <a:pt x="1626" y="546"/>
                </a:lnTo>
                <a:lnTo>
                  <a:pt x="2060" y="629"/>
                </a:lnTo>
                <a:lnTo>
                  <a:pt x="1993" y="586"/>
                </a:lnTo>
                <a:lnTo>
                  <a:pt x="1940" y="546"/>
                </a:lnTo>
                <a:lnTo>
                  <a:pt x="1875" y="506"/>
                </a:lnTo>
                <a:lnTo>
                  <a:pt x="1828" y="467"/>
                </a:lnTo>
                <a:lnTo>
                  <a:pt x="1785" y="427"/>
                </a:lnTo>
                <a:lnTo>
                  <a:pt x="1748" y="398"/>
                </a:lnTo>
                <a:lnTo>
                  <a:pt x="1713" y="354"/>
                </a:lnTo>
                <a:lnTo>
                  <a:pt x="1675" y="318"/>
                </a:lnTo>
                <a:lnTo>
                  <a:pt x="1638" y="275"/>
                </a:lnTo>
                <a:lnTo>
                  <a:pt x="1596" y="221"/>
                </a:lnTo>
                <a:lnTo>
                  <a:pt x="1551" y="166"/>
                </a:lnTo>
                <a:lnTo>
                  <a:pt x="1513" y="112"/>
                </a:lnTo>
                <a:lnTo>
                  <a:pt x="1473" y="51"/>
                </a:lnTo>
                <a:lnTo>
                  <a:pt x="1441" y="0"/>
                </a:lnTo>
                <a:lnTo>
                  <a:pt x="1408" y="18"/>
                </a:lnTo>
                <a:lnTo>
                  <a:pt x="1373" y="47"/>
                </a:lnTo>
                <a:lnTo>
                  <a:pt x="1338" y="72"/>
                </a:lnTo>
                <a:lnTo>
                  <a:pt x="1296" y="98"/>
                </a:lnTo>
                <a:lnTo>
                  <a:pt x="1251" y="127"/>
                </a:lnTo>
                <a:lnTo>
                  <a:pt x="1211" y="145"/>
                </a:lnTo>
                <a:lnTo>
                  <a:pt x="1174" y="163"/>
                </a:lnTo>
                <a:lnTo>
                  <a:pt x="1129" y="184"/>
                </a:lnTo>
                <a:lnTo>
                  <a:pt x="1084" y="199"/>
                </a:lnTo>
                <a:lnTo>
                  <a:pt x="1034" y="221"/>
                </a:lnTo>
                <a:lnTo>
                  <a:pt x="991" y="235"/>
                </a:lnTo>
                <a:lnTo>
                  <a:pt x="949" y="253"/>
                </a:lnTo>
                <a:lnTo>
                  <a:pt x="901" y="264"/>
                </a:lnTo>
                <a:lnTo>
                  <a:pt x="859" y="278"/>
                </a:lnTo>
                <a:lnTo>
                  <a:pt x="817" y="293"/>
                </a:lnTo>
                <a:lnTo>
                  <a:pt x="769" y="307"/>
                </a:lnTo>
                <a:lnTo>
                  <a:pt x="704" y="318"/>
                </a:lnTo>
                <a:lnTo>
                  <a:pt x="1154" y="438"/>
                </a:lnTo>
                <a:lnTo>
                  <a:pt x="1124" y="528"/>
                </a:lnTo>
                <a:lnTo>
                  <a:pt x="1089" y="597"/>
                </a:lnTo>
                <a:lnTo>
                  <a:pt x="1024" y="720"/>
                </a:lnTo>
                <a:lnTo>
                  <a:pt x="986" y="781"/>
                </a:lnTo>
                <a:lnTo>
                  <a:pt x="949" y="839"/>
                </a:lnTo>
                <a:lnTo>
                  <a:pt x="881" y="933"/>
                </a:lnTo>
                <a:lnTo>
                  <a:pt x="839" y="991"/>
                </a:lnTo>
                <a:lnTo>
                  <a:pt x="792" y="1060"/>
                </a:lnTo>
                <a:lnTo>
                  <a:pt x="747" y="1110"/>
                </a:lnTo>
                <a:lnTo>
                  <a:pt x="709" y="1154"/>
                </a:lnTo>
                <a:lnTo>
                  <a:pt x="672" y="1201"/>
                </a:lnTo>
                <a:lnTo>
                  <a:pt x="627" y="1244"/>
                </a:lnTo>
                <a:lnTo>
                  <a:pt x="577" y="1291"/>
                </a:lnTo>
                <a:lnTo>
                  <a:pt x="529" y="1324"/>
                </a:lnTo>
                <a:lnTo>
                  <a:pt x="479" y="1363"/>
                </a:lnTo>
                <a:lnTo>
                  <a:pt x="419" y="1400"/>
                </a:lnTo>
                <a:lnTo>
                  <a:pt x="365" y="1425"/>
                </a:lnTo>
                <a:lnTo>
                  <a:pt x="300" y="1450"/>
                </a:lnTo>
                <a:lnTo>
                  <a:pt x="240" y="1472"/>
                </a:lnTo>
                <a:lnTo>
                  <a:pt x="177" y="1494"/>
                </a:lnTo>
                <a:lnTo>
                  <a:pt x="107" y="1515"/>
                </a:lnTo>
                <a:lnTo>
                  <a:pt x="0" y="1544"/>
                </a:lnTo>
              </a:path>
            </a:pathLst>
          </a:cu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1" name="Freeform 3"/>
          <p:cNvSpPr>
            <a:spLocks/>
          </p:cNvSpPr>
          <p:nvPr/>
        </p:nvSpPr>
        <p:spPr bwMode="gray">
          <a:xfrm>
            <a:off x="6018213" y="4287838"/>
            <a:ext cx="1897062" cy="796925"/>
          </a:xfrm>
          <a:custGeom>
            <a:avLst/>
            <a:gdLst>
              <a:gd name="T0" fmla="*/ 115 w 2063"/>
              <a:gd name="T1" fmla="*/ 0 h 1497"/>
              <a:gd name="T2" fmla="*/ 237 w 2063"/>
              <a:gd name="T3" fmla="*/ 0 h 1497"/>
              <a:gd name="T4" fmla="*/ 364 w 2063"/>
              <a:gd name="T5" fmla="*/ 11 h 1497"/>
              <a:gd name="T6" fmla="*/ 484 w 2063"/>
              <a:gd name="T7" fmla="*/ 40 h 1497"/>
              <a:gd name="T8" fmla="*/ 624 w 2063"/>
              <a:gd name="T9" fmla="*/ 83 h 1497"/>
              <a:gd name="T10" fmla="*/ 754 w 2063"/>
              <a:gd name="T11" fmla="*/ 141 h 1497"/>
              <a:gd name="T12" fmla="*/ 894 w 2063"/>
              <a:gd name="T13" fmla="*/ 224 h 1497"/>
              <a:gd name="T14" fmla="*/ 1016 w 2063"/>
              <a:gd name="T15" fmla="*/ 311 h 1497"/>
              <a:gd name="T16" fmla="*/ 1136 w 2063"/>
              <a:gd name="T17" fmla="*/ 397 h 1497"/>
              <a:gd name="T18" fmla="*/ 1256 w 2063"/>
              <a:gd name="T19" fmla="*/ 495 h 1497"/>
              <a:gd name="T20" fmla="*/ 1368 w 2063"/>
              <a:gd name="T21" fmla="*/ 603 h 1497"/>
              <a:gd name="T22" fmla="*/ 1475 w 2063"/>
              <a:gd name="T23" fmla="*/ 726 h 1497"/>
              <a:gd name="T24" fmla="*/ 1565 w 2063"/>
              <a:gd name="T25" fmla="*/ 853 h 1497"/>
              <a:gd name="T26" fmla="*/ 1625 w 2063"/>
              <a:gd name="T27" fmla="*/ 968 h 1497"/>
              <a:gd name="T28" fmla="*/ 2000 w 2063"/>
              <a:gd name="T29" fmla="*/ 932 h 1497"/>
              <a:gd name="T30" fmla="*/ 1872 w 2063"/>
              <a:gd name="T31" fmla="*/ 1012 h 1497"/>
              <a:gd name="T32" fmla="*/ 1782 w 2063"/>
              <a:gd name="T33" fmla="*/ 1077 h 1497"/>
              <a:gd name="T34" fmla="*/ 1710 w 2063"/>
              <a:gd name="T35" fmla="*/ 1145 h 1497"/>
              <a:gd name="T36" fmla="*/ 1638 w 2063"/>
              <a:gd name="T37" fmla="*/ 1229 h 1497"/>
              <a:gd name="T38" fmla="*/ 1555 w 2063"/>
              <a:gd name="T39" fmla="*/ 1337 h 1497"/>
              <a:gd name="T40" fmla="*/ 1475 w 2063"/>
              <a:gd name="T41" fmla="*/ 1445 h 1497"/>
              <a:gd name="T42" fmla="*/ 1408 w 2063"/>
              <a:gd name="T43" fmla="*/ 1474 h 1497"/>
              <a:gd name="T44" fmla="*/ 1338 w 2063"/>
              <a:gd name="T45" fmla="*/ 1424 h 1497"/>
              <a:gd name="T46" fmla="*/ 1253 w 2063"/>
              <a:gd name="T47" fmla="*/ 1373 h 1497"/>
              <a:gd name="T48" fmla="*/ 1173 w 2063"/>
              <a:gd name="T49" fmla="*/ 1337 h 1497"/>
              <a:gd name="T50" fmla="*/ 1083 w 2063"/>
              <a:gd name="T51" fmla="*/ 1301 h 1497"/>
              <a:gd name="T52" fmla="*/ 991 w 2063"/>
              <a:gd name="T53" fmla="*/ 1265 h 1497"/>
              <a:gd name="T54" fmla="*/ 904 w 2063"/>
              <a:gd name="T55" fmla="*/ 1239 h 1497"/>
              <a:gd name="T56" fmla="*/ 819 w 2063"/>
              <a:gd name="T57" fmla="*/ 1211 h 1497"/>
              <a:gd name="T58" fmla="*/ 704 w 2063"/>
              <a:gd name="T59" fmla="*/ 1185 h 1497"/>
              <a:gd name="T60" fmla="*/ 1123 w 2063"/>
              <a:gd name="T61" fmla="*/ 986 h 1497"/>
              <a:gd name="T62" fmla="*/ 1024 w 2063"/>
              <a:gd name="T63" fmla="*/ 799 h 1497"/>
              <a:gd name="T64" fmla="*/ 949 w 2063"/>
              <a:gd name="T65" fmla="*/ 690 h 1497"/>
              <a:gd name="T66" fmla="*/ 841 w 2063"/>
              <a:gd name="T67" fmla="*/ 542 h 1497"/>
              <a:gd name="T68" fmla="*/ 746 w 2063"/>
              <a:gd name="T69" fmla="*/ 430 h 1497"/>
              <a:gd name="T70" fmla="*/ 672 w 2063"/>
              <a:gd name="T71" fmla="*/ 343 h 1497"/>
              <a:gd name="T72" fmla="*/ 579 w 2063"/>
              <a:gd name="T73" fmla="*/ 257 h 1497"/>
              <a:gd name="T74" fmla="*/ 482 w 2063"/>
              <a:gd name="T75" fmla="*/ 184 h 1497"/>
              <a:gd name="T76" fmla="*/ 364 w 2063"/>
              <a:gd name="T77" fmla="*/ 126 h 1497"/>
              <a:gd name="T78" fmla="*/ 242 w 2063"/>
              <a:gd name="T79" fmla="*/ 83 h 1497"/>
              <a:gd name="T80" fmla="*/ 110 w 2063"/>
              <a:gd name="T81" fmla="*/ 43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2" name="Freeform 4"/>
          <p:cNvSpPr>
            <a:spLocks/>
          </p:cNvSpPr>
          <p:nvPr/>
        </p:nvSpPr>
        <p:spPr bwMode="gray">
          <a:xfrm>
            <a:off x="2762250" y="4225925"/>
            <a:ext cx="1898650" cy="828675"/>
          </a:xfrm>
          <a:custGeom>
            <a:avLst/>
            <a:gdLst>
              <a:gd name="T0" fmla="*/ 1947 w 2063"/>
              <a:gd name="T1" fmla="*/ 0 h 1556"/>
              <a:gd name="T2" fmla="*/ 1825 w 2063"/>
              <a:gd name="T3" fmla="*/ 0 h 1556"/>
              <a:gd name="T4" fmla="*/ 1698 w 2063"/>
              <a:gd name="T5" fmla="*/ 11 h 1556"/>
              <a:gd name="T6" fmla="*/ 1578 w 2063"/>
              <a:gd name="T7" fmla="*/ 40 h 1556"/>
              <a:gd name="T8" fmla="*/ 1438 w 2063"/>
              <a:gd name="T9" fmla="*/ 83 h 1556"/>
              <a:gd name="T10" fmla="*/ 1308 w 2063"/>
              <a:gd name="T11" fmla="*/ 148 h 1556"/>
              <a:gd name="T12" fmla="*/ 1168 w 2063"/>
              <a:gd name="T13" fmla="*/ 231 h 1556"/>
              <a:gd name="T14" fmla="*/ 1046 w 2063"/>
              <a:gd name="T15" fmla="*/ 322 h 1556"/>
              <a:gd name="T16" fmla="*/ 926 w 2063"/>
              <a:gd name="T17" fmla="*/ 412 h 1556"/>
              <a:gd name="T18" fmla="*/ 806 w 2063"/>
              <a:gd name="T19" fmla="*/ 514 h 1556"/>
              <a:gd name="T20" fmla="*/ 694 w 2063"/>
              <a:gd name="T21" fmla="*/ 629 h 1556"/>
              <a:gd name="T22" fmla="*/ 587 w 2063"/>
              <a:gd name="T23" fmla="*/ 759 h 1556"/>
              <a:gd name="T24" fmla="*/ 497 w 2063"/>
              <a:gd name="T25" fmla="*/ 893 h 1556"/>
              <a:gd name="T26" fmla="*/ 437 w 2063"/>
              <a:gd name="T27" fmla="*/ 1013 h 1556"/>
              <a:gd name="T28" fmla="*/ 70 w 2063"/>
              <a:gd name="T29" fmla="*/ 973 h 1556"/>
              <a:gd name="T30" fmla="*/ 185 w 2063"/>
              <a:gd name="T31" fmla="*/ 1052 h 1556"/>
              <a:gd name="T32" fmla="*/ 275 w 2063"/>
              <a:gd name="T33" fmla="*/ 1128 h 1556"/>
              <a:gd name="T34" fmla="*/ 349 w 2063"/>
              <a:gd name="T35" fmla="*/ 1201 h 1556"/>
              <a:gd name="T36" fmla="*/ 424 w 2063"/>
              <a:gd name="T37" fmla="*/ 1284 h 1556"/>
              <a:gd name="T38" fmla="*/ 512 w 2063"/>
              <a:gd name="T39" fmla="*/ 1392 h 1556"/>
              <a:gd name="T40" fmla="*/ 589 w 2063"/>
              <a:gd name="T41" fmla="*/ 1504 h 1556"/>
              <a:gd name="T42" fmla="*/ 654 w 2063"/>
              <a:gd name="T43" fmla="*/ 1537 h 1556"/>
              <a:gd name="T44" fmla="*/ 724 w 2063"/>
              <a:gd name="T45" fmla="*/ 1486 h 1556"/>
              <a:gd name="T46" fmla="*/ 809 w 2063"/>
              <a:gd name="T47" fmla="*/ 1432 h 1556"/>
              <a:gd name="T48" fmla="*/ 889 w 2063"/>
              <a:gd name="T49" fmla="*/ 1396 h 1556"/>
              <a:gd name="T50" fmla="*/ 979 w 2063"/>
              <a:gd name="T51" fmla="*/ 1356 h 1556"/>
              <a:gd name="T52" fmla="*/ 1071 w 2063"/>
              <a:gd name="T53" fmla="*/ 1320 h 1556"/>
              <a:gd name="T54" fmla="*/ 1158 w 2063"/>
              <a:gd name="T55" fmla="*/ 1291 h 1556"/>
              <a:gd name="T56" fmla="*/ 1243 w 2063"/>
              <a:gd name="T57" fmla="*/ 1266 h 1556"/>
              <a:gd name="T58" fmla="*/ 1356 w 2063"/>
              <a:gd name="T59" fmla="*/ 1237 h 1556"/>
              <a:gd name="T60" fmla="*/ 939 w 2063"/>
              <a:gd name="T61" fmla="*/ 1027 h 1556"/>
              <a:gd name="T62" fmla="*/ 1038 w 2063"/>
              <a:gd name="T63" fmla="*/ 835 h 1556"/>
              <a:gd name="T64" fmla="*/ 1113 w 2063"/>
              <a:gd name="T65" fmla="*/ 720 h 1556"/>
              <a:gd name="T66" fmla="*/ 1221 w 2063"/>
              <a:gd name="T67" fmla="*/ 568 h 1556"/>
              <a:gd name="T68" fmla="*/ 1316 w 2063"/>
              <a:gd name="T69" fmla="*/ 448 h 1556"/>
              <a:gd name="T70" fmla="*/ 1390 w 2063"/>
              <a:gd name="T71" fmla="*/ 358 h 1556"/>
              <a:gd name="T72" fmla="*/ 1483 w 2063"/>
              <a:gd name="T73" fmla="*/ 268 h 1556"/>
              <a:gd name="T74" fmla="*/ 1580 w 2063"/>
              <a:gd name="T75" fmla="*/ 192 h 1556"/>
              <a:gd name="T76" fmla="*/ 1698 w 2063"/>
              <a:gd name="T77" fmla="*/ 130 h 1556"/>
              <a:gd name="T78" fmla="*/ 1820 w 2063"/>
              <a:gd name="T79" fmla="*/ 83 h 1556"/>
              <a:gd name="T80" fmla="*/ 1952 w 2063"/>
              <a:gd name="T81" fmla="*/ 43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3" name="Freeform 5"/>
          <p:cNvSpPr>
            <a:spLocks/>
          </p:cNvSpPr>
          <p:nvPr/>
        </p:nvSpPr>
        <p:spPr bwMode="gray">
          <a:xfrm>
            <a:off x="2765425" y="2730500"/>
            <a:ext cx="1895475" cy="796925"/>
          </a:xfrm>
          <a:custGeom>
            <a:avLst/>
            <a:gdLst>
              <a:gd name="T0" fmla="*/ 1945 w 2061"/>
              <a:gd name="T1" fmla="*/ 1496 h 1497"/>
              <a:gd name="T2" fmla="*/ 1823 w 2061"/>
              <a:gd name="T3" fmla="*/ 1496 h 1497"/>
              <a:gd name="T4" fmla="*/ 1695 w 2061"/>
              <a:gd name="T5" fmla="*/ 1482 h 1497"/>
              <a:gd name="T6" fmla="*/ 1576 w 2061"/>
              <a:gd name="T7" fmla="*/ 1456 h 1497"/>
              <a:gd name="T8" fmla="*/ 1438 w 2061"/>
              <a:gd name="T9" fmla="*/ 1413 h 1497"/>
              <a:gd name="T10" fmla="*/ 1306 w 2061"/>
              <a:gd name="T11" fmla="*/ 1355 h 1497"/>
              <a:gd name="T12" fmla="*/ 1169 w 2061"/>
              <a:gd name="T13" fmla="*/ 1272 h 1497"/>
              <a:gd name="T14" fmla="*/ 1044 w 2061"/>
              <a:gd name="T15" fmla="*/ 1185 h 1497"/>
              <a:gd name="T16" fmla="*/ 926 w 2061"/>
              <a:gd name="T17" fmla="*/ 1099 h 1497"/>
              <a:gd name="T18" fmla="*/ 807 w 2061"/>
              <a:gd name="T19" fmla="*/ 1001 h 1497"/>
              <a:gd name="T20" fmla="*/ 694 w 2061"/>
              <a:gd name="T21" fmla="*/ 893 h 1497"/>
              <a:gd name="T22" fmla="*/ 584 w 2061"/>
              <a:gd name="T23" fmla="*/ 770 h 1497"/>
              <a:gd name="T24" fmla="*/ 494 w 2061"/>
              <a:gd name="T25" fmla="*/ 643 h 1497"/>
              <a:gd name="T26" fmla="*/ 434 w 2061"/>
              <a:gd name="T27" fmla="*/ 528 h 1497"/>
              <a:gd name="T28" fmla="*/ 60 w 2061"/>
              <a:gd name="T29" fmla="*/ 564 h 1497"/>
              <a:gd name="T30" fmla="*/ 187 w 2061"/>
              <a:gd name="T31" fmla="*/ 484 h 1497"/>
              <a:gd name="T32" fmla="*/ 277 w 2061"/>
              <a:gd name="T33" fmla="*/ 419 h 1497"/>
              <a:gd name="T34" fmla="*/ 352 w 2061"/>
              <a:gd name="T35" fmla="*/ 351 h 1497"/>
              <a:gd name="T36" fmla="*/ 422 w 2061"/>
              <a:gd name="T37" fmla="*/ 267 h 1497"/>
              <a:gd name="T38" fmla="*/ 507 w 2061"/>
              <a:gd name="T39" fmla="*/ 159 h 1497"/>
              <a:gd name="T40" fmla="*/ 587 w 2061"/>
              <a:gd name="T41" fmla="*/ 54 h 1497"/>
              <a:gd name="T42" fmla="*/ 652 w 2061"/>
              <a:gd name="T43" fmla="*/ 22 h 1497"/>
              <a:gd name="T44" fmla="*/ 722 w 2061"/>
              <a:gd name="T45" fmla="*/ 72 h 1497"/>
              <a:gd name="T46" fmla="*/ 809 w 2061"/>
              <a:gd name="T47" fmla="*/ 123 h 1497"/>
              <a:gd name="T48" fmla="*/ 886 w 2061"/>
              <a:gd name="T49" fmla="*/ 159 h 1497"/>
              <a:gd name="T50" fmla="*/ 979 w 2061"/>
              <a:gd name="T51" fmla="*/ 195 h 1497"/>
              <a:gd name="T52" fmla="*/ 1069 w 2061"/>
              <a:gd name="T53" fmla="*/ 231 h 1497"/>
              <a:gd name="T54" fmla="*/ 1159 w 2061"/>
              <a:gd name="T55" fmla="*/ 257 h 1497"/>
              <a:gd name="T56" fmla="*/ 1243 w 2061"/>
              <a:gd name="T57" fmla="*/ 285 h 1497"/>
              <a:gd name="T58" fmla="*/ 1358 w 2061"/>
              <a:gd name="T59" fmla="*/ 311 h 1497"/>
              <a:gd name="T60" fmla="*/ 936 w 2061"/>
              <a:gd name="T61" fmla="*/ 510 h 1497"/>
              <a:gd name="T62" fmla="*/ 1036 w 2061"/>
              <a:gd name="T63" fmla="*/ 697 h 1497"/>
              <a:gd name="T64" fmla="*/ 1111 w 2061"/>
              <a:gd name="T65" fmla="*/ 806 h 1497"/>
              <a:gd name="T66" fmla="*/ 1221 w 2061"/>
              <a:gd name="T67" fmla="*/ 954 h 1497"/>
              <a:gd name="T68" fmla="*/ 1313 w 2061"/>
              <a:gd name="T69" fmla="*/ 1066 h 1497"/>
              <a:gd name="T70" fmla="*/ 1388 w 2061"/>
              <a:gd name="T71" fmla="*/ 1153 h 1497"/>
              <a:gd name="T72" fmla="*/ 1483 w 2061"/>
              <a:gd name="T73" fmla="*/ 1239 h 1497"/>
              <a:gd name="T74" fmla="*/ 1581 w 2061"/>
              <a:gd name="T75" fmla="*/ 1312 h 1497"/>
              <a:gd name="T76" fmla="*/ 1695 w 2061"/>
              <a:gd name="T77" fmla="*/ 1370 h 1497"/>
              <a:gd name="T78" fmla="*/ 1820 w 2061"/>
              <a:gd name="T79" fmla="*/ 1413 h 1497"/>
              <a:gd name="T80" fmla="*/ 1950 w 2061"/>
              <a:gd name="T81" fmla="*/ 1453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497">
                <a:moveTo>
                  <a:pt x="2060" y="1482"/>
                </a:moveTo>
                <a:lnTo>
                  <a:pt x="1945" y="1496"/>
                </a:lnTo>
                <a:lnTo>
                  <a:pt x="1890" y="1496"/>
                </a:lnTo>
                <a:lnTo>
                  <a:pt x="1823" y="1496"/>
                </a:lnTo>
                <a:lnTo>
                  <a:pt x="1760" y="1489"/>
                </a:lnTo>
                <a:lnTo>
                  <a:pt x="1695" y="1482"/>
                </a:lnTo>
                <a:lnTo>
                  <a:pt x="1633" y="1471"/>
                </a:lnTo>
                <a:lnTo>
                  <a:pt x="1576" y="1456"/>
                </a:lnTo>
                <a:lnTo>
                  <a:pt x="1513" y="1442"/>
                </a:lnTo>
                <a:lnTo>
                  <a:pt x="1438" y="1413"/>
                </a:lnTo>
                <a:lnTo>
                  <a:pt x="1371" y="1380"/>
                </a:lnTo>
                <a:lnTo>
                  <a:pt x="1306" y="1355"/>
                </a:lnTo>
                <a:lnTo>
                  <a:pt x="1236" y="1315"/>
                </a:lnTo>
                <a:lnTo>
                  <a:pt x="1169" y="1272"/>
                </a:lnTo>
                <a:lnTo>
                  <a:pt x="1101" y="1229"/>
                </a:lnTo>
                <a:lnTo>
                  <a:pt x="1044" y="1185"/>
                </a:lnTo>
                <a:lnTo>
                  <a:pt x="981" y="1142"/>
                </a:lnTo>
                <a:lnTo>
                  <a:pt x="926" y="1099"/>
                </a:lnTo>
                <a:lnTo>
                  <a:pt x="866" y="1052"/>
                </a:lnTo>
                <a:lnTo>
                  <a:pt x="807" y="1001"/>
                </a:lnTo>
                <a:lnTo>
                  <a:pt x="747" y="943"/>
                </a:lnTo>
                <a:lnTo>
                  <a:pt x="694" y="893"/>
                </a:lnTo>
                <a:lnTo>
                  <a:pt x="637" y="827"/>
                </a:lnTo>
                <a:lnTo>
                  <a:pt x="584" y="770"/>
                </a:lnTo>
                <a:lnTo>
                  <a:pt x="537" y="708"/>
                </a:lnTo>
                <a:lnTo>
                  <a:pt x="494" y="643"/>
                </a:lnTo>
                <a:lnTo>
                  <a:pt x="462" y="585"/>
                </a:lnTo>
                <a:lnTo>
                  <a:pt x="434" y="528"/>
                </a:lnTo>
                <a:lnTo>
                  <a:pt x="0" y="611"/>
                </a:lnTo>
                <a:lnTo>
                  <a:pt x="60" y="564"/>
                </a:lnTo>
                <a:lnTo>
                  <a:pt x="132" y="520"/>
                </a:lnTo>
                <a:lnTo>
                  <a:pt x="187" y="484"/>
                </a:lnTo>
                <a:lnTo>
                  <a:pt x="232" y="455"/>
                </a:lnTo>
                <a:lnTo>
                  <a:pt x="277" y="419"/>
                </a:lnTo>
                <a:lnTo>
                  <a:pt x="315" y="387"/>
                </a:lnTo>
                <a:lnTo>
                  <a:pt x="352" y="351"/>
                </a:lnTo>
                <a:lnTo>
                  <a:pt x="385" y="307"/>
                </a:lnTo>
                <a:lnTo>
                  <a:pt x="422" y="267"/>
                </a:lnTo>
                <a:lnTo>
                  <a:pt x="464" y="213"/>
                </a:lnTo>
                <a:lnTo>
                  <a:pt x="507" y="159"/>
                </a:lnTo>
                <a:lnTo>
                  <a:pt x="544" y="112"/>
                </a:lnTo>
                <a:lnTo>
                  <a:pt x="587" y="54"/>
                </a:lnTo>
                <a:lnTo>
                  <a:pt x="619" y="0"/>
                </a:lnTo>
                <a:lnTo>
                  <a:pt x="652" y="22"/>
                </a:lnTo>
                <a:lnTo>
                  <a:pt x="687" y="51"/>
                </a:lnTo>
                <a:lnTo>
                  <a:pt x="722" y="72"/>
                </a:lnTo>
                <a:lnTo>
                  <a:pt x="764" y="98"/>
                </a:lnTo>
                <a:lnTo>
                  <a:pt x="809" y="123"/>
                </a:lnTo>
                <a:lnTo>
                  <a:pt x="849" y="145"/>
                </a:lnTo>
                <a:lnTo>
                  <a:pt x="886" y="159"/>
                </a:lnTo>
                <a:lnTo>
                  <a:pt x="931" y="181"/>
                </a:lnTo>
                <a:lnTo>
                  <a:pt x="979" y="195"/>
                </a:lnTo>
                <a:lnTo>
                  <a:pt x="1026" y="213"/>
                </a:lnTo>
                <a:lnTo>
                  <a:pt x="1069" y="231"/>
                </a:lnTo>
                <a:lnTo>
                  <a:pt x="1111" y="246"/>
                </a:lnTo>
                <a:lnTo>
                  <a:pt x="1159" y="257"/>
                </a:lnTo>
                <a:lnTo>
                  <a:pt x="1201" y="271"/>
                </a:lnTo>
                <a:lnTo>
                  <a:pt x="1243" y="285"/>
                </a:lnTo>
                <a:lnTo>
                  <a:pt x="1291" y="300"/>
                </a:lnTo>
                <a:lnTo>
                  <a:pt x="1358" y="311"/>
                </a:lnTo>
                <a:lnTo>
                  <a:pt x="906" y="423"/>
                </a:lnTo>
                <a:lnTo>
                  <a:pt x="936" y="510"/>
                </a:lnTo>
                <a:lnTo>
                  <a:pt x="974" y="575"/>
                </a:lnTo>
                <a:lnTo>
                  <a:pt x="1036" y="697"/>
                </a:lnTo>
                <a:lnTo>
                  <a:pt x="1074" y="752"/>
                </a:lnTo>
                <a:lnTo>
                  <a:pt x="1111" y="806"/>
                </a:lnTo>
                <a:lnTo>
                  <a:pt x="1179" y="900"/>
                </a:lnTo>
                <a:lnTo>
                  <a:pt x="1221" y="954"/>
                </a:lnTo>
                <a:lnTo>
                  <a:pt x="1268" y="1019"/>
                </a:lnTo>
                <a:lnTo>
                  <a:pt x="1313" y="1066"/>
                </a:lnTo>
                <a:lnTo>
                  <a:pt x="1351" y="1109"/>
                </a:lnTo>
                <a:lnTo>
                  <a:pt x="1388" y="1153"/>
                </a:lnTo>
                <a:lnTo>
                  <a:pt x="1433" y="1196"/>
                </a:lnTo>
                <a:lnTo>
                  <a:pt x="1483" y="1239"/>
                </a:lnTo>
                <a:lnTo>
                  <a:pt x="1531" y="1272"/>
                </a:lnTo>
                <a:lnTo>
                  <a:pt x="1581" y="1312"/>
                </a:lnTo>
                <a:lnTo>
                  <a:pt x="1641" y="1344"/>
                </a:lnTo>
                <a:lnTo>
                  <a:pt x="1695" y="1370"/>
                </a:lnTo>
                <a:lnTo>
                  <a:pt x="1760" y="1391"/>
                </a:lnTo>
                <a:lnTo>
                  <a:pt x="1820" y="1413"/>
                </a:lnTo>
                <a:lnTo>
                  <a:pt x="1883" y="1435"/>
                </a:lnTo>
                <a:lnTo>
                  <a:pt x="1950" y="1453"/>
                </a:lnTo>
                <a:lnTo>
                  <a:pt x="2060" y="148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gray">
          <a:xfrm>
            <a:off x="3484563" y="2776538"/>
            <a:ext cx="3708400" cy="21431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defRPr/>
            </a:pPr>
            <a:r>
              <a:rPr lang="fa-IR" altLang="ko-KR" sz="4000" b="1" dirty="0" smtClean="0">
                <a:solidFill>
                  <a:schemeClr val="bg1"/>
                </a:solidFill>
                <a:latin typeface="Arial" charset="0"/>
                <a:cs typeface="B Nazanin" pitchFamily="2" charset="-78"/>
              </a:rPr>
              <a:t>ارتباط مؤثر</a:t>
            </a:r>
            <a:endParaRPr lang="en-US" altLang="ko-KR" sz="4000" b="1" dirty="0">
              <a:solidFill>
                <a:schemeClr val="bg1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gray">
          <a:xfrm>
            <a:off x="1692275" y="15573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انجام به موقع مراقبت ها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2" name="AutoShape 14"/>
          <p:cNvSpPr>
            <a:spLocks noChangeArrowheads="1"/>
          </p:cNvSpPr>
          <p:nvPr/>
        </p:nvSpPr>
        <p:spPr bwMode="gray">
          <a:xfrm>
            <a:off x="5581650" y="15573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برنامه ریزی و</a:t>
            </a:r>
          </a:p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 اولویت بندی بهتر کارها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gray">
          <a:xfrm>
            <a:off x="1692275" y="52149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3529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رضایت پرستاران </a:t>
            </a:r>
          </a:p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پزشکان و بیماران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gray">
          <a:xfrm>
            <a:off x="5581650" y="52149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بهبود کیفیت مراقبت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1491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  <p:bldP spid="68619" grpId="1" animBg="1"/>
      <p:bldP spid="68621" grpId="0" animBg="1"/>
      <p:bldP spid="68622" grpId="0" animBg="1"/>
      <p:bldP spid="68623" grpId="0" animBg="1"/>
      <p:bldP spid="686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6000" dirty="0" smtClean="0"/>
              <a:t>ارتباط نامؤثر</a:t>
            </a:r>
            <a:endParaRPr lang="en-US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" name="Picture 3" descr="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057400"/>
            <a:ext cx="3429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98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435894" y="1762125"/>
            <a:ext cx="4040188" cy="4645025"/>
          </a:xfrm>
          <a:prstGeom prst="rtTriangle">
            <a:avLst/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tx2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 defTabSz="825500" eaLnBrk="0" latinLnBrk="0" hangingPunct="0">
              <a:lnSpc>
                <a:spcPct val="90000"/>
              </a:lnSpc>
            </a:pPr>
            <a:r>
              <a:rPr lang="fa-IR" altLang="ko-KR" sz="36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ارتباط غیر مؤثر</a:t>
            </a:r>
            <a:endParaRPr lang="en-US" altLang="ko-KR" sz="36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2779713" y="1684338"/>
            <a:ext cx="3173412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3F25F"/>
              </a:gs>
              <a:gs pos="100000">
                <a:srgbClr val="92D955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latinLnBrk="0" hangingPunct="0"/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افزایش بروز خطا ها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gray">
          <a:xfrm>
            <a:off x="1939925" y="1808163"/>
            <a:ext cx="774700" cy="441325"/>
          </a:xfrm>
          <a:prstGeom prst="rightArrow">
            <a:avLst>
              <a:gd name="adj1" fmla="val 50000"/>
              <a:gd name="adj2" fmla="val 64226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gray">
          <a:xfrm>
            <a:off x="3571875" y="2584450"/>
            <a:ext cx="3173413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کاهش کیفیت مراقبت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gray">
          <a:xfrm>
            <a:off x="4325938" y="3421063"/>
            <a:ext cx="3370262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defRPr/>
            </a:pPr>
            <a:r>
              <a:rPr lang="fa-IR" altLang="ko-KR" sz="24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تأخیر در درخواست آزمایش ها</a:t>
            </a:r>
            <a:endParaRPr lang="en-US" altLang="ko-KR" sz="24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gray">
          <a:xfrm>
            <a:off x="5067300" y="4284663"/>
            <a:ext cx="3173413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>
                  <a:gamma/>
                  <a:tint val="7019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طولانی شدن روند درمان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gray">
          <a:xfrm>
            <a:off x="5808663" y="5146675"/>
            <a:ext cx="3173412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tint val="7019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افزایش عوارض در بیماران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gray">
          <a:xfrm>
            <a:off x="2703513" y="2584450"/>
            <a:ext cx="776287" cy="441325"/>
          </a:xfrm>
          <a:prstGeom prst="rightArrow">
            <a:avLst>
              <a:gd name="adj1" fmla="val 50000"/>
              <a:gd name="adj2" fmla="val 64358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gray">
          <a:xfrm>
            <a:off x="3455988" y="3532188"/>
            <a:ext cx="774700" cy="441325"/>
          </a:xfrm>
          <a:prstGeom prst="rightArrow">
            <a:avLst>
              <a:gd name="adj1" fmla="val 50000"/>
              <a:gd name="adj2" fmla="val 64226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gray">
          <a:xfrm>
            <a:off x="4194175" y="4395788"/>
            <a:ext cx="776288" cy="441325"/>
          </a:xfrm>
          <a:prstGeom prst="rightArrow">
            <a:avLst>
              <a:gd name="adj1" fmla="val 50000"/>
              <a:gd name="adj2" fmla="val 64358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gray">
          <a:xfrm>
            <a:off x="4946650" y="5257800"/>
            <a:ext cx="774700" cy="441325"/>
          </a:xfrm>
          <a:prstGeom prst="rightArrow">
            <a:avLst>
              <a:gd name="adj1" fmla="val 50000"/>
              <a:gd name="adj2" fmla="val 64226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5830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74757" grpId="0" animBg="1"/>
      <p:bldP spid="74758" grpId="0" animBg="1"/>
      <p:bldP spid="74759" grpId="0" animBg="1"/>
      <p:bldP spid="74760" grpId="0" animBg="1"/>
      <p:bldP spid="74761" grpId="0" animBg="1"/>
      <p:bldP spid="74762" grpId="0" animBg="1"/>
      <p:bldP spid="74763" grpId="0" animBg="1"/>
      <p:bldP spid="74764" grpId="0" animBg="1"/>
      <p:bldP spid="747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TextBox 3"/>
          <p:cNvSpPr txBox="1"/>
          <p:nvPr/>
        </p:nvSpPr>
        <p:spPr>
          <a:xfrm>
            <a:off x="1600200" y="10668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به همین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دلیل شایسته است برنامه ریزان امور بهداشتی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که مسئولیت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تربیت نیروي انسانی شاغل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را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برعهده دارند، در برنامه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آموزش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این گروه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تأکید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آموزشی کامل به عمل </a:t>
            </a:r>
            <a:endParaRPr lang="fa-IR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آورند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تا کارکنان شاغل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قـادر باشند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ارتباط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مؤثرتري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با </a:t>
            </a:r>
            <a:endParaRPr lang="fa-IR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خدمت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گیرندگان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خود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برقرار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نمایند و</a:t>
            </a:r>
          </a:p>
          <a:p>
            <a:pPr rtl="1">
              <a:lnSpc>
                <a:spcPct val="150000"/>
              </a:lnSpc>
            </a:pP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هدف نهایی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ارتقاء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سلامتی جامعه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را تحقق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بخشند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2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Communication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a-IR" altLang="ko-KR" sz="3600" dirty="0" smtClean="0">
                <a:cs typeface="B Nazanin" pitchFamily="2" charset="-78"/>
              </a:rPr>
              <a:t>تعریف و اهمیت ارتباط</a:t>
            </a:r>
            <a:endParaRPr lang="en-US" altLang="ko-KR" sz="36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9429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Arc 4"/>
          <p:cNvSpPr>
            <a:spLocks/>
          </p:cNvSpPr>
          <p:nvPr/>
        </p:nvSpPr>
        <p:spPr bwMode="gray">
          <a:xfrm>
            <a:off x="3741738" y="1360488"/>
            <a:ext cx="2749550" cy="2317750"/>
          </a:xfrm>
          <a:custGeom>
            <a:avLst/>
            <a:gdLst>
              <a:gd name="G0" fmla="+- 12693 0 0"/>
              <a:gd name="G1" fmla="+- 21600 0 0"/>
              <a:gd name="G2" fmla="+- 21600 0 0"/>
              <a:gd name="T0" fmla="*/ 0 w 25376"/>
              <a:gd name="T1" fmla="*/ 4123 h 21600"/>
              <a:gd name="T2" fmla="*/ 25376 w 25376"/>
              <a:gd name="T3" fmla="*/ 4116 h 21600"/>
              <a:gd name="T4" fmla="*/ 12693 w 2537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376" h="21600" fill="none" extrusionOk="0">
                <a:moveTo>
                  <a:pt x="-1" y="4122"/>
                </a:moveTo>
                <a:cubicBezTo>
                  <a:pt x="3689" y="1443"/>
                  <a:pt x="8132" y="-1"/>
                  <a:pt x="12693" y="0"/>
                </a:cubicBezTo>
                <a:cubicBezTo>
                  <a:pt x="17248" y="0"/>
                  <a:pt x="21688" y="1440"/>
                  <a:pt x="25376" y="4115"/>
                </a:cubicBezTo>
              </a:path>
              <a:path w="25376" h="21600" stroke="0" extrusionOk="0">
                <a:moveTo>
                  <a:pt x="-1" y="4122"/>
                </a:moveTo>
                <a:cubicBezTo>
                  <a:pt x="3689" y="1443"/>
                  <a:pt x="8132" y="-1"/>
                  <a:pt x="12693" y="0"/>
                </a:cubicBezTo>
                <a:cubicBezTo>
                  <a:pt x="17248" y="0"/>
                  <a:pt x="21688" y="1440"/>
                  <a:pt x="25376" y="4115"/>
                </a:cubicBezTo>
                <a:lnTo>
                  <a:pt x="12693" y="216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321" name="Rectangle 18"/>
          <p:cNvSpPr>
            <a:spLocks noChangeArrowheads="1"/>
          </p:cNvSpPr>
          <p:nvPr/>
        </p:nvSpPr>
        <p:spPr bwMode="gray">
          <a:xfrm>
            <a:off x="4614729" y="1612900"/>
            <a:ext cx="1013098" cy="96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defTabSz="514350" eaLnBrk="0" latinLnBrk="0" hangingPunct="0">
              <a:lnSpc>
                <a:spcPct val="90000"/>
              </a:lnSpc>
            </a:pPr>
            <a:r>
              <a:rPr lang="fa-IR" altLang="ko-KR" sz="3200" b="1" dirty="0" smtClean="0">
                <a:solidFill>
                  <a:schemeClr val="bg1"/>
                </a:solidFill>
                <a:latin typeface="Arial" charset="0"/>
                <a:cs typeface="B Nazanin" pitchFamily="2" charset="-78"/>
              </a:rPr>
              <a:t>بارش</a:t>
            </a:r>
          </a:p>
          <a:p>
            <a:pPr defTabSz="514350" eaLnBrk="0" latinLnBrk="0" hangingPunct="0">
              <a:lnSpc>
                <a:spcPct val="90000"/>
              </a:lnSpc>
            </a:pPr>
            <a:r>
              <a:rPr lang="fa-IR" altLang="ko-KR" sz="3200" b="1" dirty="0" smtClean="0">
                <a:solidFill>
                  <a:schemeClr val="bg1"/>
                </a:solidFill>
                <a:latin typeface="Arial" charset="0"/>
                <a:cs typeface="B Nazanin" pitchFamily="2" charset="-78"/>
              </a:rPr>
              <a:t> افکار </a:t>
            </a:r>
            <a:endParaRPr lang="en-US" altLang="ko-KR" sz="3200" b="1" dirty="0">
              <a:solidFill>
                <a:schemeClr val="bg1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4293096"/>
            <a:ext cx="549060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600" b="1" dirty="0" smtClean="0">
                <a:solidFill>
                  <a:schemeClr val="bg1"/>
                </a:solidFill>
                <a:cs typeface="B Nazanin" pitchFamily="2" charset="-78"/>
              </a:rPr>
              <a:t>یک تعریف از ارتباط بیان نمایید ؟ </a:t>
            </a:r>
            <a:endParaRPr lang="ar-DZ" sz="36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2582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1332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ارتباط : رساندن، بخشیدن، انتقال دادن 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" name="Picture 4" descr="http://ts4.mm.bing.net/th?id=HN.608046092388274145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813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ارتباط : ربط دادن، بستن ، پیوند دادن 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1026" name="Picture 2" descr="چرا فرهنگ معین به روز نمی شود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2857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09800" y="685800"/>
            <a:ext cx="4681538" cy="990600"/>
          </a:xfrm>
        </p:spPr>
        <p:txBody>
          <a:bodyPr/>
          <a:lstStyle/>
          <a:p>
            <a:r>
              <a:rPr lang="fa-IR" sz="3600" b="1" dirty="0" smtClean="0"/>
              <a:t>مهارت های ارتباطی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84466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ChangeArrowheads="1"/>
          </p:cNvSpPr>
          <p:nvPr/>
        </p:nvSpPr>
        <p:spPr bwMode="gray">
          <a:xfrm>
            <a:off x="1474788" y="3246438"/>
            <a:ext cx="7561262" cy="466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sz="2400">
              <a:latin typeface="Arial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gray">
          <a:xfrm>
            <a:off x="1474788" y="4572000"/>
            <a:ext cx="7561262" cy="466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sz="2400">
              <a:latin typeface="Arial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gray">
          <a:xfrm>
            <a:off x="1474788" y="1570038"/>
            <a:ext cx="7561262" cy="466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sz="2400">
              <a:latin typeface="Arial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ko-KR" sz="3600" b="1" dirty="0" smtClean="0">
                <a:cs typeface="B Nazanin" pitchFamily="2" charset="-78"/>
              </a:rPr>
              <a:t>تعریف ارتباط</a:t>
            </a:r>
            <a:endParaRPr lang="en-US" altLang="ko-KR" sz="3600" b="1" dirty="0" smtClean="0">
              <a:cs typeface="B Nazanin" pitchFamily="2" charset="-78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788" y="1557338"/>
            <a:ext cx="7489825" cy="4751387"/>
          </a:xfrm>
        </p:spPr>
        <p:txBody>
          <a:bodyPr/>
          <a:lstStyle/>
          <a:p>
            <a:r>
              <a:rPr lang="ar-DZ" altLang="ko-KR" sz="2800" dirty="0" smtClean="0">
                <a:cs typeface="B Nazanin" pitchFamily="2" charset="-78"/>
              </a:rPr>
              <a:t>ویور</a:t>
            </a:r>
            <a:endParaRPr lang="fa-IR" altLang="ko-KR" sz="2800" dirty="0" smtClean="0">
              <a:cs typeface="B Nazanin" pitchFamily="2" charset="-78"/>
            </a:endParaRPr>
          </a:p>
          <a:p>
            <a:r>
              <a:rPr lang="ar-DZ" altLang="ko-KR" b="1" dirty="0" smtClean="0">
                <a:solidFill>
                  <a:schemeClr val="tx2"/>
                </a:solidFill>
                <a:cs typeface="B Nazanin" pitchFamily="2" charset="-78"/>
              </a:rPr>
              <a:t>ارتباط شامل همه روش</a:t>
            </a:r>
            <a:r>
              <a:rPr lang="fa-IR" altLang="ko-KR" b="1" dirty="0" smtClean="0">
                <a:solidFill>
                  <a:schemeClr val="tx2"/>
                </a:solidFill>
                <a:cs typeface="B Nazanin" pitchFamily="2" charset="-78"/>
              </a:rPr>
              <a:t> </a:t>
            </a:r>
            <a:r>
              <a:rPr lang="ar-DZ" altLang="ko-KR" b="1" dirty="0" smtClean="0">
                <a:solidFill>
                  <a:schemeClr val="tx2"/>
                </a:solidFill>
                <a:cs typeface="B Nazanin" pitchFamily="2" charset="-78"/>
              </a:rPr>
              <a:t>هایی است که یک شخص می تواند بر ذهن دیگری اثر بگذارد</a:t>
            </a:r>
            <a:r>
              <a:rPr lang="fa-IR" altLang="ko-KR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</a:p>
          <a:p>
            <a:pPr marL="457200" lvl="1" indent="0">
              <a:buNone/>
            </a:pPr>
            <a:endParaRPr lang="en-US" altLang="ko-KR" sz="2800" dirty="0" smtClean="0">
              <a:cs typeface="B Nazanin" pitchFamily="2" charset="-78"/>
            </a:endParaRPr>
          </a:p>
          <a:p>
            <a:r>
              <a:rPr lang="ar-DZ" altLang="ko-KR" sz="2000" b="1" dirty="0" smtClean="0">
                <a:cs typeface="B Nazanin" pitchFamily="2" charset="-78"/>
              </a:rPr>
              <a:t>هوفلند</a:t>
            </a:r>
            <a:r>
              <a:rPr lang="ar-DZ" altLang="ko-KR" sz="2000" b="1" dirty="0">
                <a:cs typeface="B Nazanin" pitchFamily="2" charset="-78"/>
              </a:rPr>
              <a:t>، جانیس و </a:t>
            </a:r>
            <a:r>
              <a:rPr lang="ar-DZ" altLang="ko-KR" sz="2000" b="1" dirty="0" smtClean="0">
                <a:cs typeface="B Nazanin" pitchFamily="2" charset="-78"/>
              </a:rPr>
              <a:t>کلی</a:t>
            </a:r>
            <a:endParaRPr lang="en-US" altLang="ko-KR" sz="2000" b="1" dirty="0" smtClean="0">
              <a:cs typeface="B Nazanin" pitchFamily="2" charset="-78"/>
            </a:endParaRPr>
          </a:p>
          <a:p>
            <a:r>
              <a:rPr lang="ar-DZ" altLang="ko-KR" b="1" dirty="0">
                <a:solidFill>
                  <a:schemeClr val="tx2"/>
                </a:solidFill>
                <a:cs typeface="B Nazanin" pitchFamily="2" charset="-78"/>
              </a:rPr>
              <a:t>ارتباط را </a:t>
            </a:r>
            <a:r>
              <a:rPr lang="ar-DZ" altLang="ko-KR" b="1" dirty="0" smtClean="0">
                <a:solidFill>
                  <a:schemeClr val="tx2"/>
                </a:solidFill>
                <a:cs typeface="B Nazanin" pitchFamily="2" charset="-78"/>
              </a:rPr>
              <a:t>فر</a:t>
            </a:r>
            <a:r>
              <a:rPr lang="fa-IR" altLang="ko-KR" b="1" dirty="0" smtClean="0">
                <a:solidFill>
                  <a:schemeClr val="tx2"/>
                </a:solidFill>
                <a:cs typeface="B Nazanin" pitchFamily="2" charset="-78"/>
              </a:rPr>
              <a:t>آ</a:t>
            </a:r>
            <a:r>
              <a:rPr lang="ar-DZ" altLang="ko-KR" b="1" dirty="0" smtClean="0">
                <a:solidFill>
                  <a:schemeClr val="tx2"/>
                </a:solidFill>
                <a:cs typeface="B Nazanin" pitchFamily="2" charset="-78"/>
              </a:rPr>
              <a:t>یندی </a:t>
            </a:r>
            <a:r>
              <a:rPr lang="ar-DZ" altLang="ko-KR" b="1" dirty="0">
                <a:solidFill>
                  <a:schemeClr val="tx2"/>
                </a:solidFill>
                <a:cs typeface="B Nazanin" pitchFamily="2" charset="-78"/>
              </a:rPr>
              <a:t>می دانند که یک فرد محرکهایی را در جهت تغییر رفتار اشخاص دیگر ایجاد می </a:t>
            </a:r>
            <a:r>
              <a:rPr lang="ar-DZ" altLang="ko-KR" b="1" dirty="0" smtClean="0">
                <a:solidFill>
                  <a:schemeClr val="tx2"/>
                </a:solidFill>
                <a:cs typeface="B Nazanin" pitchFamily="2" charset="-78"/>
              </a:rPr>
              <a:t>کند</a:t>
            </a:r>
            <a:r>
              <a:rPr lang="fa-IR" altLang="ko-KR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  <a:endParaRPr lang="en-US" altLang="ko-KR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eaLnBrk="1" hangingPunct="1"/>
            <a:r>
              <a:rPr lang="fa-IR" altLang="ko-KR" dirty="0" smtClean="0"/>
              <a:t>عموم</a:t>
            </a:r>
          </a:p>
          <a:p>
            <a:pPr eaLnBrk="1" hangingPunct="1"/>
            <a:endParaRPr lang="en-US" altLang="ko-KR" dirty="0" smtClean="0"/>
          </a:p>
          <a:p>
            <a:pPr marL="457200" lvl="1" indent="0" algn="ctr">
              <a:buNone/>
            </a:pPr>
            <a:r>
              <a:rPr lang="en-US" altLang="ko-KR" dirty="0" smtClean="0"/>
              <a:t> </a:t>
            </a:r>
            <a:r>
              <a:rPr lang="ar-DZ" altLang="ko-KR" sz="2800" b="1" dirty="0">
                <a:solidFill>
                  <a:schemeClr val="bg1"/>
                </a:solidFill>
              </a:rPr>
              <a:t>ارتباط </a:t>
            </a:r>
            <a:r>
              <a:rPr lang="ar-DZ" altLang="ko-KR" sz="2800" b="1" dirty="0" smtClean="0">
                <a:solidFill>
                  <a:schemeClr val="bg1"/>
                </a:solidFill>
              </a:rPr>
              <a:t>فر</a:t>
            </a:r>
            <a:r>
              <a:rPr lang="fa-IR" altLang="ko-KR" sz="2800" b="1" dirty="0" smtClean="0">
                <a:solidFill>
                  <a:schemeClr val="bg1"/>
                </a:solidFill>
              </a:rPr>
              <a:t>آ</a:t>
            </a:r>
            <a:r>
              <a:rPr lang="ar-DZ" altLang="ko-KR" sz="2800" b="1" dirty="0" smtClean="0">
                <a:solidFill>
                  <a:schemeClr val="bg1"/>
                </a:solidFill>
              </a:rPr>
              <a:t>یند </a:t>
            </a:r>
            <a:r>
              <a:rPr lang="ar-DZ" altLang="ko-KR" sz="2800" b="1" dirty="0">
                <a:solidFill>
                  <a:schemeClr val="bg1"/>
                </a:solidFill>
              </a:rPr>
              <a:t>ارسال و دریافت پیام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gray">
          <a:xfrm>
            <a:off x="1866900" y="1925638"/>
            <a:ext cx="2706688" cy="1182687"/>
          </a:xfrm>
          <a:custGeom>
            <a:avLst/>
            <a:gdLst>
              <a:gd name="T0" fmla="*/ 2705100 w 1705"/>
              <a:gd name="T1" fmla="*/ 0 h 745"/>
              <a:gd name="T2" fmla="*/ 1181100 w 1705"/>
              <a:gd name="T3" fmla="*/ 0 h 745"/>
              <a:gd name="T4" fmla="*/ 0 w 1705"/>
              <a:gd name="T5" fmla="*/ 1181100 h 7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5" h="745">
                <a:moveTo>
                  <a:pt x="1704" y="0"/>
                </a:moveTo>
                <a:lnTo>
                  <a:pt x="744" y="0"/>
                </a:lnTo>
                <a:lnTo>
                  <a:pt x="0" y="744"/>
                </a:lnTo>
              </a:path>
            </a:pathLst>
          </a:custGeom>
          <a:noFill/>
          <a:ln w="762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292" name="Freeform 5"/>
          <p:cNvSpPr>
            <a:spLocks/>
          </p:cNvSpPr>
          <p:nvPr/>
        </p:nvSpPr>
        <p:spPr bwMode="gray">
          <a:xfrm>
            <a:off x="1866900" y="4476750"/>
            <a:ext cx="2706688" cy="1182688"/>
          </a:xfrm>
          <a:custGeom>
            <a:avLst/>
            <a:gdLst>
              <a:gd name="T0" fmla="*/ 2705100 w 1705"/>
              <a:gd name="T1" fmla="*/ 1181100 h 745"/>
              <a:gd name="T2" fmla="*/ 1181100 w 1705"/>
              <a:gd name="T3" fmla="*/ 1181100 h 745"/>
              <a:gd name="T4" fmla="*/ 0 w 1705"/>
              <a:gd name="T5" fmla="*/ 0 h 7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5" h="745">
                <a:moveTo>
                  <a:pt x="1704" y="744"/>
                </a:moveTo>
                <a:lnTo>
                  <a:pt x="744" y="74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293" name="Freeform 10"/>
          <p:cNvSpPr>
            <a:spLocks/>
          </p:cNvSpPr>
          <p:nvPr/>
        </p:nvSpPr>
        <p:spPr bwMode="gray">
          <a:xfrm>
            <a:off x="3124200" y="3192463"/>
            <a:ext cx="1449388" cy="420687"/>
          </a:xfrm>
          <a:custGeom>
            <a:avLst/>
            <a:gdLst>
              <a:gd name="T0" fmla="*/ 1447800 w 913"/>
              <a:gd name="T1" fmla="*/ 0 h 265"/>
              <a:gd name="T2" fmla="*/ 628650 w 913"/>
              <a:gd name="T3" fmla="*/ 0 h 265"/>
              <a:gd name="T4" fmla="*/ 0 w 913"/>
              <a:gd name="T5" fmla="*/ 419100 h 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294" name="Freeform 11"/>
          <p:cNvSpPr>
            <a:spLocks/>
          </p:cNvSpPr>
          <p:nvPr/>
        </p:nvSpPr>
        <p:spPr bwMode="gray">
          <a:xfrm>
            <a:off x="3124200" y="3989388"/>
            <a:ext cx="1449388" cy="420687"/>
          </a:xfrm>
          <a:custGeom>
            <a:avLst/>
            <a:gdLst>
              <a:gd name="T0" fmla="*/ 1447800 w 913"/>
              <a:gd name="T1" fmla="*/ 419100 h 265"/>
              <a:gd name="T2" fmla="*/ 628650 w 913"/>
              <a:gd name="T3" fmla="*/ 419100 h 265"/>
              <a:gd name="T4" fmla="*/ 0 w 913"/>
              <a:gd name="T5" fmla="*/ 0 h 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gray">
          <a:xfrm>
            <a:off x="323850" y="2362200"/>
            <a:ext cx="2929016" cy="29210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/>
          <a:p>
            <a:pPr defTabSz="825500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chemeClr val="bg1"/>
                </a:solidFill>
                <a:latin typeface="Arial" charset="0"/>
                <a:cs typeface="B Nazanin" pitchFamily="2" charset="-78"/>
              </a:rPr>
              <a:t>فرآیند ارتباط </a:t>
            </a:r>
            <a:endParaRPr lang="en-US" altLang="ko-K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gray">
          <a:xfrm>
            <a:off x="4578350" y="1493838"/>
            <a:ext cx="412115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فرستنده  و گیرنده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gray">
          <a:xfrm>
            <a:off x="4578350" y="2703513"/>
            <a:ext cx="412115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پیام  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gray">
          <a:xfrm>
            <a:off x="4578350" y="3900488"/>
            <a:ext cx="412115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رسانه و کانال 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gray">
          <a:xfrm>
            <a:off x="4578350" y="5111750"/>
            <a:ext cx="412115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بازخورد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09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0" grpId="0" animBg="1"/>
      <p:bldP spid="70663" grpId="0" animBg="1"/>
      <p:bldP spid="70664" grpId="0" animBg="1"/>
      <p:bldP spid="706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gray">
          <a:xfrm>
            <a:off x="3113088" y="1984375"/>
            <a:ext cx="4051300" cy="39687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gray">
          <a:xfrm flipH="1">
            <a:off x="6181347" y="4854575"/>
            <a:ext cx="2360613" cy="1022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F8AF"/>
              </a:gs>
              <a:gs pos="100000">
                <a:srgbClr val="A3F25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A3F25F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ارتباط بین فردی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gray">
          <a:xfrm>
            <a:off x="1692275" y="4854575"/>
            <a:ext cx="2360613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943"/>
              </a:gs>
              <a:gs pos="100000">
                <a:srgbClr val="FFCC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ارتباط </a:t>
            </a:r>
          </a:p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عمومی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8198" name="AutoShape 4"/>
          <p:cNvSpPr>
            <a:spLocks noChangeArrowheads="1"/>
          </p:cNvSpPr>
          <p:nvPr/>
        </p:nvSpPr>
        <p:spPr bwMode="gray">
          <a:xfrm>
            <a:off x="3960813" y="1830388"/>
            <a:ext cx="23590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4FF"/>
              </a:gs>
              <a:gs pos="100000">
                <a:srgbClr val="FF99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ارتباط </a:t>
            </a:r>
          </a:p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درونی 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899" y="548680"/>
            <a:ext cx="311495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800" b="1" dirty="0" smtClean="0">
                <a:solidFill>
                  <a:schemeClr val="bg1"/>
                </a:solidFill>
                <a:cs typeface="B Nazanin" pitchFamily="2" charset="-78"/>
              </a:rPr>
              <a:t>سطوح ارتباط </a:t>
            </a:r>
            <a:endParaRPr lang="ar-DZ" sz="48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0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27" y="0"/>
            <a:ext cx="911854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Communication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a-IR" altLang="ko-KR" sz="3600" b="1" dirty="0" smtClean="0">
                <a:cs typeface="B Nazanin" pitchFamily="2" charset="-78"/>
              </a:rPr>
              <a:t>عناصر غیرکلامی</a:t>
            </a:r>
            <a:endParaRPr lang="en-US" altLang="ko-KR" sz="3600" b="1" dirty="0" smtClean="0">
              <a:cs typeface="B Nazanin" pitchFamily="2" charset="-78"/>
            </a:endParaRPr>
          </a:p>
        </p:txBody>
      </p:sp>
      <p:pic>
        <p:nvPicPr>
          <p:cNvPr id="4" name="Picture 3" descr="nurses_handover_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50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gray">
          <a:xfrm>
            <a:off x="3113088" y="1300019"/>
            <a:ext cx="4051300" cy="412273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gray">
          <a:xfrm flipH="1">
            <a:off x="6181347" y="4257386"/>
            <a:ext cx="2360613" cy="1022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F8AF"/>
              </a:gs>
              <a:gs pos="100000">
                <a:srgbClr val="A3F25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A3F25F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ارتباط کلامی </a:t>
            </a:r>
            <a:endParaRPr lang="en-US" altLang="ko-KR" sz="32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gray">
          <a:xfrm>
            <a:off x="1692274" y="4293466"/>
            <a:ext cx="2360613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943"/>
              </a:gs>
              <a:gs pos="100000">
                <a:srgbClr val="FFCC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ارتباط </a:t>
            </a:r>
          </a:p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 غیر کلامی</a:t>
            </a:r>
            <a:endParaRPr lang="en-US" altLang="ko-KR" sz="32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8198" name="AutoShape 4"/>
          <p:cNvSpPr>
            <a:spLocks noChangeArrowheads="1"/>
          </p:cNvSpPr>
          <p:nvPr/>
        </p:nvSpPr>
        <p:spPr bwMode="gray">
          <a:xfrm>
            <a:off x="3960813" y="1830388"/>
            <a:ext cx="23590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4FF"/>
              </a:gs>
              <a:gs pos="100000">
                <a:srgbClr val="FF99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انواع </a:t>
            </a:r>
          </a:p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ارتباط</a:t>
            </a:r>
            <a:endParaRPr lang="en-US" altLang="ko-KR" sz="32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37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fcc\Desktop\الی\untitled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6912767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3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/>
          <p:cNvSpPr>
            <a:spLocks noChangeArrowheads="1"/>
          </p:cNvSpPr>
          <p:nvPr/>
        </p:nvSpPr>
        <p:spPr bwMode="gray">
          <a:xfrm>
            <a:off x="1692275" y="2492375"/>
            <a:ext cx="7343775" cy="3986213"/>
          </a:xfrm>
          <a:prstGeom prst="roundRect">
            <a:avLst>
              <a:gd name="adj" fmla="val 4843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04863"/>
            <a:r>
              <a:rPr lang="ar-DZ" altLang="ko-KR" b="1" dirty="0" smtClean="0">
                <a:cs typeface="B Nazanin" pitchFamily="2" charset="-78"/>
              </a:rPr>
              <a:t>فعالیت گروهی</a:t>
            </a:r>
            <a:r>
              <a:rPr lang="fa-IR" altLang="ko-KR" b="1" dirty="0" smtClean="0">
                <a:cs typeface="B Nazanin" pitchFamily="2" charset="-78"/>
              </a:rPr>
              <a:t> شماره 2</a:t>
            </a:r>
            <a:endParaRPr lang="ar-DZ" altLang="ko-KR" b="1" dirty="0">
              <a:cs typeface="B Nazanin" pitchFamily="2" charset="-78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6032500" y="1838325"/>
            <a:ext cx="1104900" cy="368300"/>
          </a:xfrm>
          <a:prstGeom prst="down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2353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8980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gray">
          <a:xfrm>
            <a:off x="1738313" y="1646238"/>
            <a:ext cx="7232650" cy="628650"/>
          </a:xfrm>
          <a:prstGeom prst="roundRect">
            <a:avLst>
              <a:gd name="adj" fmla="val 48991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fa-IR" altLang="ko-KR" sz="3200" b="1" dirty="0" smtClean="0">
                <a:solidFill>
                  <a:schemeClr val="bg1"/>
                </a:solidFill>
                <a:latin typeface="Arial" charset="0"/>
                <a:cs typeface="B Nazanin" pitchFamily="2" charset="-78"/>
              </a:rPr>
              <a:t>ارتباط غیر کلامی</a:t>
            </a:r>
            <a:endParaRPr lang="en-US" altLang="ko-KR" sz="3200" b="1" dirty="0">
              <a:solidFill>
                <a:schemeClr val="bg1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gray">
          <a:xfrm flipH="1">
            <a:off x="5422900" y="3082925"/>
            <a:ext cx="3386138" cy="31543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762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نمایش فیلم در دو نوبت </a:t>
            </a:r>
          </a:p>
          <a:p>
            <a:pPr>
              <a:defRPr/>
            </a:pPr>
            <a:r>
              <a:rPr lang="fa-IR" altLang="ko-KR" sz="3200" b="1" dirty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 </a:t>
            </a: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با و بدون صدا</a:t>
            </a:r>
          </a:p>
          <a:p>
            <a:pPr>
              <a:defRPr/>
            </a:pPr>
            <a:endParaRPr lang="en-US" altLang="ko-KR" sz="32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gray">
          <a:xfrm flipH="1">
            <a:off x="1920875" y="2971801"/>
            <a:ext cx="3386138" cy="3276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762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rtl="1">
              <a:defRPr/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بررسی جواب ها</a:t>
            </a:r>
          </a:p>
          <a:p>
            <a:pPr>
              <a:defRPr/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بحث و نتیجه گیری</a:t>
            </a:r>
            <a:endParaRPr lang="en-US" altLang="ko-KR" sz="32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gray">
          <a:xfrm flipV="1">
            <a:off x="3276600" y="2638425"/>
            <a:ext cx="644525" cy="4826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sy="50000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AutoShape 10"/>
          <p:cNvSpPr>
            <a:spLocks noChangeArrowheads="1"/>
          </p:cNvSpPr>
          <p:nvPr/>
        </p:nvSpPr>
        <p:spPr bwMode="gray">
          <a:xfrm flipV="1">
            <a:off x="6804025" y="2625725"/>
            <a:ext cx="644525" cy="4826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sy="50000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9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9812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rgbClr val="FFFF00"/>
                </a:solidFill>
              </a:rPr>
              <a:t>ارتباطات غیر کلامی: </a:t>
            </a:r>
            <a:r>
              <a:rPr lang="fa-IR" sz="3200" b="1" dirty="0" smtClean="0">
                <a:solidFill>
                  <a:schemeClr val="bg1"/>
                </a:solidFill>
              </a:rPr>
              <a:t>انتقال پیام ها بدون استفاده از </a:t>
            </a:r>
          </a:p>
          <a:p>
            <a:pPr rtl="1">
              <a:lnSpc>
                <a:spcPct val="150000"/>
              </a:lnSpc>
            </a:pPr>
            <a:r>
              <a:rPr lang="fa-IR" sz="3200" b="1" dirty="0" smtClean="0">
                <a:solidFill>
                  <a:schemeClr val="bg1"/>
                </a:solidFill>
              </a:rPr>
              <a:t>واژه ها هستند.</a:t>
            </a:r>
            <a:endParaRPr lang="fa-IR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855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77" y="0"/>
            <a:ext cx="9119246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 bwMode="white">
          <a:xfrm>
            <a:off x="-13855" y="260350"/>
            <a:ext cx="9119246" cy="128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eaLnBrk="1" fontAlgn="base" latinLnBrk="1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r" rtl="1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r" rtl="1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r" rtl="1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r" rtl="1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r" rtl="1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r" rtl="1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r" rtl="1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200" b="1" kern="0" dirty="0" smtClean="0"/>
              <a:t>دانشجویان عزیز چنانچه برای شنیدن ویس ها دچار مشکل شدید ابتدا همه ویس های روی اسلایدها را در یک پوشه </a:t>
            </a:r>
            <a:r>
              <a:rPr lang="en-US" sz="2200" b="1" kern="0" dirty="0" smtClean="0"/>
              <a:t>save</a:t>
            </a:r>
            <a:r>
              <a:rPr lang="fa-IR" sz="2200" b="1" kern="0" dirty="0" smtClean="0"/>
              <a:t> کنید سپس فایل پاورپوینت را باز نموده و همزمان با ویس ها گوش کنید.</a:t>
            </a:r>
            <a:endParaRPr lang="en-US" sz="2200" b="1" kern="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04863" eaLnBrk="1" hangingPunct="1"/>
            <a:r>
              <a:rPr lang="fa-IR" altLang="ko-KR" sz="4400" b="1" dirty="0" smtClean="0">
                <a:solidFill>
                  <a:srgbClr val="C00000"/>
                </a:solidFill>
                <a:cs typeface="B Nazanin" pitchFamily="2" charset="-78"/>
              </a:rPr>
              <a:t>عناصر غیر کلامی</a:t>
            </a:r>
            <a:endParaRPr lang="en-US" altLang="ko-KR" sz="4400" b="1" dirty="0" smtClean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799" y="1900297"/>
            <a:ext cx="7361239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پیام </a:t>
            </a:r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های ظریف اجتماعی </a:t>
            </a: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حفظ </a:t>
            </a:r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توجه </a:t>
            </a: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مخاطب </a:t>
            </a:r>
          </a:p>
          <a:p>
            <a:pPr marL="457200" indent="-457200" algn="r" rt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انتقال </a:t>
            </a:r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عاطفه </a:t>
            </a: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است.</a:t>
            </a:r>
          </a:p>
          <a:p>
            <a:pPr algn="r" rtl="1"/>
            <a:endParaRPr lang="fa-IR" sz="32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sz="2800" b="1" dirty="0">
                <a:solidFill>
                  <a:srgbClr val="FFFF00"/>
                </a:solidFill>
                <a:cs typeface="B Nazanin" pitchFamily="2" charset="-78"/>
              </a:rPr>
              <a:t>به </a:t>
            </a:r>
            <a:r>
              <a:rPr lang="fa-IR" sz="2800" b="1" dirty="0" smtClean="0">
                <a:solidFill>
                  <a:srgbClr val="FFFF00"/>
                </a:solidFill>
                <a:cs typeface="B Nazanin" pitchFamily="2" charset="-78"/>
              </a:rPr>
              <a:t>طورخود </a:t>
            </a:r>
            <a:r>
              <a:rPr lang="fa-IR" sz="2800" b="1" dirty="0">
                <a:solidFill>
                  <a:srgbClr val="FFFF00"/>
                </a:solidFill>
                <a:cs typeface="B Nazanin" pitchFamily="2" charset="-78"/>
              </a:rPr>
              <a:t>کار پیام </a:t>
            </a:r>
            <a:r>
              <a:rPr lang="fa-IR" sz="2800" b="1" dirty="0" smtClean="0">
                <a:solidFill>
                  <a:srgbClr val="FFFF00"/>
                </a:solidFill>
                <a:cs typeface="B Nazanin" pitchFamily="2" charset="-78"/>
              </a:rPr>
              <a:t>هایی به </a:t>
            </a:r>
            <a:r>
              <a:rPr lang="fa-IR" sz="2800" b="1" dirty="0">
                <a:solidFill>
                  <a:srgbClr val="FFFF00"/>
                </a:solidFill>
                <a:cs typeface="B Nazanin" pitchFamily="2" charset="-78"/>
              </a:rPr>
              <a:t>مخاطب منتقل </a:t>
            </a:r>
            <a:r>
              <a:rPr lang="fa-IR" sz="2800" b="1" dirty="0" smtClean="0">
                <a:solidFill>
                  <a:srgbClr val="FFFF00"/>
                </a:solidFill>
                <a:cs typeface="B Nazanin" pitchFamily="2" charset="-78"/>
              </a:rPr>
              <a:t>می سازند.</a:t>
            </a:r>
            <a:endParaRPr lang="ar-DZ" sz="2800" b="1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4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04863" eaLnBrk="1" hangingPunct="1"/>
            <a:r>
              <a:rPr lang="fa-IR" altLang="ko-KR" sz="3600" b="1" dirty="0" smtClean="0">
                <a:cs typeface="B Nazanin" pitchFamily="2" charset="-78"/>
              </a:rPr>
              <a:t>عناصر غیرکلامی</a:t>
            </a:r>
            <a:endParaRPr lang="en-US" altLang="ko-KR" sz="3600" b="1" dirty="0" smtClean="0">
              <a:cs typeface="B Nazanin" pitchFamily="2" charset="-78"/>
            </a:endParaRPr>
          </a:p>
        </p:txBody>
      </p:sp>
      <p:sp>
        <p:nvSpPr>
          <p:cNvPr id="9225" name="AutoShape 6"/>
          <p:cNvSpPr>
            <a:spLocks noChangeArrowheads="1"/>
          </p:cNvSpPr>
          <p:nvPr/>
        </p:nvSpPr>
        <p:spPr bwMode="gray">
          <a:xfrm rot="5400000">
            <a:off x="6808544" y="729865"/>
            <a:ext cx="1000125" cy="3317875"/>
          </a:xfrm>
          <a:prstGeom prst="cube">
            <a:avLst>
              <a:gd name="adj" fmla="val 11667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wrap="none" lIns="96838" tIns="49213" rIns="96838" bIns="49213" anchor="ctr"/>
          <a:lstStyle/>
          <a:p>
            <a:pPr defTabSz="1036638" eaLnBrk="0" latinLnBrk="0" hangingPunct="0"/>
            <a:r>
              <a:rPr lang="fa-IR" altLang="ko-KR" sz="28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حالات چهره</a:t>
            </a:r>
            <a:endParaRPr lang="en-US" altLang="ko-KR" sz="2800" b="1" dirty="0">
              <a:solidFill>
                <a:schemeClr val="tx2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9226" name="AutoShape 7"/>
          <p:cNvSpPr>
            <a:spLocks noChangeArrowheads="1"/>
          </p:cNvSpPr>
          <p:nvPr/>
        </p:nvSpPr>
        <p:spPr bwMode="gray">
          <a:xfrm rot="5400000">
            <a:off x="6798256" y="2158076"/>
            <a:ext cx="1023937" cy="3317875"/>
          </a:xfrm>
          <a:prstGeom prst="cube">
            <a:avLst>
              <a:gd name="adj" fmla="val 11667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wrap="none" lIns="96838" tIns="49213" rIns="96838" bIns="49213" anchor="ctr"/>
          <a:lstStyle/>
          <a:p>
            <a:pPr defTabSz="1036638" eaLnBrk="0" latinLnBrk="0" hangingPunct="0"/>
            <a:r>
              <a:rPr lang="fa-IR" altLang="ko-KR" sz="28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ژست ها</a:t>
            </a:r>
            <a:endParaRPr lang="en-US" altLang="ko-KR" sz="2800" b="1" dirty="0">
              <a:solidFill>
                <a:schemeClr val="tx2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9227" name="AutoShape 8"/>
          <p:cNvSpPr>
            <a:spLocks noChangeArrowheads="1"/>
          </p:cNvSpPr>
          <p:nvPr/>
        </p:nvSpPr>
        <p:spPr bwMode="gray">
          <a:xfrm rot="5400000">
            <a:off x="6790532" y="3509169"/>
            <a:ext cx="1030287" cy="3317875"/>
          </a:xfrm>
          <a:prstGeom prst="cube">
            <a:avLst>
              <a:gd name="adj" fmla="val 11667"/>
            </a:avLst>
          </a:prstGeom>
          <a:solidFill>
            <a:srgbClr val="A3F25F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wrap="none" lIns="96838" tIns="49213" rIns="96838" bIns="49213" anchor="ctr"/>
          <a:lstStyle/>
          <a:p>
            <a:pPr defTabSz="1036638" eaLnBrk="0" latinLnBrk="0" hangingPunct="0"/>
            <a:r>
              <a:rPr lang="fa-IR" altLang="ko-KR" sz="28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حالات بدنی</a:t>
            </a:r>
            <a:endParaRPr lang="en-US" altLang="ko-KR" sz="2800" b="1" dirty="0">
              <a:solidFill>
                <a:schemeClr val="tx2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 rot="5400000">
            <a:off x="2743991" y="744946"/>
            <a:ext cx="1030287" cy="3317875"/>
          </a:xfrm>
          <a:prstGeom prst="cube">
            <a:avLst>
              <a:gd name="adj" fmla="val 11667"/>
            </a:avLst>
          </a:prstGeom>
          <a:solidFill>
            <a:srgbClr val="A3F25F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wrap="none" lIns="96838" tIns="49213" rIns="96838" bIns="49213" anchor="ctr"/>
          <a:lstStyle/>
          <a:p>
            <a:pPr defTabSz="927100" eaLnBrk="0" latinLnBrk="0" hangingPunct="0">
              <a:defRPr/>
            </a:pPr>
            <a:r>
              <a:rPr lang="fa-IR" altLang="ko-KR" sz="2800" b="1" dirty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تماس چشمی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 rot="5400000">
            <a:off x="2743992" y="3509169"/>
            <a:ext cx="1030287" cy="3317875"/>
          </a:xfrm>
          <a:prstGeom prst="cube">
            <a:avLst>
              <a:gd name="adj" fmla="val 11667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wrap="none" lIns="96838" tIns="49213" rIns="96838" bIns="49213" anchor="ctr"/>
          <a:lstStyle/>
          <a:p>
            <a:pPr defTabSz="927100" eaLnBrk="0" latinLnBrk="0" hangingPunct="0">
              <a:defRPr/>
            </a:pPr>
            <a:r>
              <a:rPr lang="fa-IR" altLang="ko-KR" sz="2800" b="1" dirty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آهنگ صدا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 rot="5400000">
            <a:off x="2747164" y="2158076"/>
            <a:ext cx="1023937" cy="3317875"/>
          </a:xfrm>
          <a:prstGeom prst="cube">
            <a:avLst>
              <a:gd name="adj" fmla="val 11667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wrap="none" lIns="96838" tIns="49213" rIns="96838" bIns="49213" anchor="ctr"/>
          <a:lstStyle/>
          <a:p>
            <a:pPr defTabSz="927100" eaLnBrk="0" latinLnBrk="0" hangingPunct="0">
              <a:defRPr/>
            </a:pPr>
            <a:r>
              <a:rPr lang="fa-IR" altLang="ko-KR" sz="2800" b="1" dirty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تن صدا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78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5" grpId="0" animBg="1"/>
      <p:bldP spid="9226" grpId="0" animBg="1"/>
      <p:bldP spid="9227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cc\Desktop\الی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7"/>
            <a:ext cx="3476958" cy="31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fcc\Desktop\الی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82869"/>
            <a:ext cx="3491880" cy="32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fcc\Desktop\الی\5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27" y="3382869"/>
            <a:ext cx="3655293" cy="32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fcc\Desktop\الی\6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27" y="260647"/>
            <a:ext cx="3655293" cy="31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/>
          <a:lstStyle/>
          <a:p>
            <a:pPr defTabSz="804863" eaLnBrk="1" hangingPunct="1"/>
            <a:r>
              <a:rPr lang="fa-IR" altLang="ko-KR" sz="3600" b="1" dirty="0" smtClean="0">
                <a:cs typeface="B Nazanin" pitchFamily="2" charset="-78"/>
              </a:rPr>
              <a:t>معنای علائم غیر کلامی</a:t>
            </a:r>
            <a:endParaRPr lang="en-US" altLang="ko-KR" sz="3600" b="1" dirty="0" smtClean="0">
              <a:cs typeface="B Nazanin" pitchFamily="2" charset="-78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gray">
          <a:xfrm>
            <a:off x="1476375" y="1557338"/>
            <a:ext cx="7559675" cy="431958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>
            <a:noFill/>
            <a:round/>
            <a:headEnd/>
            <a:tailEnd/>
          </a:ln>
          <a:effectLst/>
        </p:spPr>
        <p:txBody>
          <a:bodyPr wrap="none" lIns="92075" tIns="46038" rIns="92075" bIns="46038"/>
          <a:lstStyle/>
          <a:p>
            <a:pPr eaLnBrk="0" latinLnBrk="0" hangingPunct="0">
              <a:lnSpc>
                <a:spcPct val="90000"/>
              </a:lnSpc>
              <a:spcBef>
                <a:spcPct val="20000"/>
              </a:spcBef>
            </a:pPr>
            <a:endParaRPr lang="en-US" altLang="ko-KR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gray">
          <a:xfrm rot="5400000">
            <a:off x="905669" y="3098007"/>
            <a:ext cx="3095625" cy="1741487"/>
          </a:xfrm>
          <a:prstGeom prst="cube">
            <a:avLst>
              <a:gd name="adj" fmla="val 11667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lIns="93663" tIns="46038" rIns="93663" bIns="46038" anchor="ctr"/>
          <a:lstStyle/>
          <a:p>
            <a:pPr defTabSz="927100" eaLnBrk="0" latinLnBrk="0" hangingPunct="0"/>
            <a:r>
              <a:rPr lang="fa-IR" altLang="ko-KR" sz="24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حالت چهره</a:t>
            </a:r>
            <a:r>
              <a:rPr lang="fa-IR" altLang="ko-KR" sz="2400" b="1" dirty="0" smtClean="0">
                <a:solidFill>
                  <a:schemeClr val="tx2"/>
                </a:solidFill>
                <a:latin typeface="Arial" charset="0"/>
              </a:rPr>
              <a:t>:</a:t>
            </a:r>
            <a:endParaRPr lang="fa-IR" altLang="ko-KR" sz="2400" b="1" dirty="0" smtClean="0">
              <a:solidFill>
                <a:schemeClr val="tx2"/>
              </a:solidFill>
              <a:latin typeface="Arial" charset="0"/>
              <a:cs typeface="B Nazanin" pitchFamily="2" charset="-78"/>
            </a:endParaRPr>
          </a:p>
          <a:p>
            <a:pPr defTabSz="927100" eaLnBrk="0" latinLnBrk="0" hangingPunct="0"/>
            <a:r>
              <a:rPr lang="fa-IR" altLang="ko-KR" sz="24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بیانگر هیجانات درونی</a:t>
            </a:r>
            <a:endParaRPr lang="en-US" altLang="ko-KR" sz="2400" b="1" dirty="0">
              <a:solidFill>
                <a:schemeClr val="tx2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gray">
          <a:xfrm rot="5400000">
            <a:off x="2742405" y="3131344"/>
            <a:ext cx="3095625" cy="1741488"/>
          </a:xfrm>
          <a:prstGeom prst="cube">
            <a:avLst>
              <a:gd name="adj" fmla="val 11667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lIns="93663" tIns="46038" rIns="93663" bIns="46038" anchor="ctr"/>
          <a:lstStyle/>
          <a:p>
            <a:pPr defTabSz="927100" eaLnBrk="0" latinLnBrk="0" hangingPunct="0"/>
            <a:r>
              <a:rPr lang="fa-IR" altLang="ko-KR" sz="24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وضعیت بدن:</a:t>
            </a:r>
          </a:p>
          <a:p>
            <a:pPr defTabSz="927100" eaLnBrk="0" latinLnBrk="0" hangingPunct="0"/>
            <a:r>
              <a:rPr lang="fa-IR" altLang="ko-KR" sz="24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معرف نگرش مثبت و منفی</a:t>
            </a:r>
            <a:endParaRPr lang="en-US" altLang="ko-KR" sz="2400" b="1" dirty="0">
              <a:solidFill>
                <a:schemeClr val="tx2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gray">
          <a:xfrm rot="5400000">
            <a:off x="4579938" y="3097213"/>
            <a:ext cx="3095625" cy="1743075"/>
          </a:xfrm>
          <a:prstGeom prst="cube">
            <a:avLst>
              <a:gd name="adj" fmla="val 1166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lIns="93663" tIns="46038" rIns="93663" bIns="46038" anchor="ctr"/>
          <a:lstStyle/>
          <a:p>
            <a:pPr defTabSz="927100" eaLnBrk="0" latinLnBrk="0" hangingPunct="0"/>
            <a:r>
              <a:rPr lang="fa-IR" altLang="ko-KR" sz="24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تکان سر:</a:t>
            </a:r>
          </a:p>
          <a:p>
            <a:pPr defTabSz="927100" eaLnBrk="0" latinLnBrk="0" hangingPunct="0"/>
            <a:r>
              <a:rPr lang="fa-IR" altLang="ko-KR" sz="24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توجه به گفته فرد</a:t>
            </a:r>
            <a:endParaRPr lang="en-US" altLang="ko-KR" sz="2400" b="1" dirty="0">
              <a:solidFill>
                <a:schemeClr val="tx2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gray">
          <a:xfrm rot="5400000">
            <a:off x="6416675" y="3097213"/>
            <a:ext cx="3095625" cy="1743075"/>
          </a:xfrm>
          <a:prstGeom prst="cube">
            <a:avLst>
              <a:gd name="adj" fmla="val 11667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lIns="93663" tIns="46038" rIns="93663" bIns="46038" anchor="ctr"/>
          <a:lstStyle/>
          <a:p>
            <a:pPr defTabSz="927100" eaLnBrk="0" latinLnBrk="0" hangingPunct="0"/>
            <a:r>
              <a:rPr lang="fa-IR" altLang="ko-KR" sz="24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تماس چشمی:</a:t>
            </a:r>
          </a:p>
          <a:p>
            <a:pPr defTabSz="927100" eaLnBrk="0" latinLnBrk="0" hangingPunct="0"/>
            <a:r>
              <a:rPr lang="fa-IR" altLang="ko-KR" sz="2400" b="1" dirty="0" smtClean="0">
                <a:solidFill>
                  <a:schemeClr val="tx2"/>
                </a:solidFill>
                <a:latin typeface="Arial" charset="0"/>
                <a:cs typeface="B Nazanin" pitchFamily="2" charset="-78"/>
              </a:rPr>
              <a:t>گوش دادن به گفته های فرد</a:t>
            </a:r>
            <a:endParaRPr lang="en-US" altLang="ko-KR" sz="2400" b="1" dirty="0">
              <a:solidFill>
                <a:schemeClr val="tx2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10248" name="AutoShape 12"/>
          <p:cNvSpPr>
            <a:spLocks noChangeArrowheads="1"/>
          </p:cNvSpPr>
          <p:nvPr/>
        </p:nvSpPr>
        <p:spPr bwMode="gray">
          <a:xfrm rot="16200000" flipV="1">
            <a:off x="3078163" y="3627438"/>
            <a:ext cx="428625" cy="3206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sy="50000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9" name="AutoShape 13"/>
          <p:cNvSpPr>
            <a:spLocks noChangeArrowheads="1"/>
          </p:cNvSpPr>
          <p:nvPr/>
        </p:nvSpPr>
        <p:spPr bwMode="gray">
          <a:xfrm rot="16200000" flipV="1">
            <a:off x="4878388" y="3627438"/>
            <a:ext cx="428625" cy="3206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sy="50000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0" name="AutoShape 14"/>
          <p:cNvSpPr>
            <a:spLocks noChangeArrowheads="1"/>
          </p:cNvSpPr>
          <p:nvPr/>
        </p:nvSpPr>
        <p:spPr bwMode="gray">
          <a:xfrm rot="16200000" flipV="1">
            <a:off x="6750050" y="3627438"/>
            <a:ext cx="428625" cy="3206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sy="50000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254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www.themegallery.com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>
          <a:xfrm>
            <a:off x="1447800" y="1028343"/>
            <a:ext cx="739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ما از طریق دریچه چشم افراد، اطلاعات بی شماري</a:t>
            </a:r>
            <a:endParaRPr lang="en-US" sz="32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درباره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احساسات آن ها به دست می آوریم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32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endParaRPr lang="fa-IR" sz="32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وقتی کسی از تماس چشمی با ما اجتناب می کند 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؟</a:t>
            </a:r>
            <a:endParaRPr lang="en-US" sz="32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endParaRPr lang="fa-IR" sz="32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همچنین خیره شدن به چشم فرد </a:t>
            </a:r>
            <a:r>
              <a:rPr lang="fa-IR" sz="3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؟ </a:t>
            </a:r>
          </a:p>
          <a:p>
            <a:pPr algn="r" rtl="1"/>
            <a:endParaRPr lang="fa-IR" sz="32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1" y="152400"/>
            <a:ext cx="2322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تماس چشمی</a:t>
            </a:r>
            <a:r>
              <a:rPr lang="fa-IR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thCAGVK5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8900" y="4428054"/>
            <a:ext cx="2857500" cy="1905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132638" cy="6921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b="1" dirty="0">
                <a:cs typeface="B Nazanin" pitchFamily="2" charset="-78"/>
              </a:rPr>
              <a:t>تحقیقات نشان می دهد که </a:t>
            </a:r>
            <a:r>
              <a:rPr lang="ar-SA" b="1" dirty="0">
                <a:solidFill>
                  <a:srgbClr val="FF0000"/>
                </a:solidFill>
                <a:cs typeface="B Nazanin" pitchFamily="2" charset="-78"/>
              </a:rPr>
              <a:t>اندازه مردمک چشم </a:t>
            </a:r>
            <a:r>
              <a:rPr lang="ar-SA" b="1" dirty="0">
                <a:cs typeface="B Nazanin" pitchFamily="2" charset="-78"/>
              </a:rPr>
              <a:t>نه 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ar-SA" b="1" dirty="0" smtClean="0">
                <a:cs typeface="B Nazanin" pitchFamily="2" charset="-78"/>
              </a:rPr>
              <a:t>تنها </a:t>
            </a:r>
            <a:r>
              <a:rPr lang="ar-SA" b="1" dirty="0">
                <a:cs typeface="B Nazanin" pitchFamily="2" charset="-78"/>
              </a:rPr>
              <a:t>در واکنش به </a:t>
            </a:r>
            <a:r>
              <a:rPr lang="ar-SA" b="1" dirty="0" smtClean="0">
                <a:cs typeface="B Nazanin" pitchFamily="2" charset="-78"/>
              </a:rPr>
              <a:t>شدت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ar-SA" b="1" dirty="0">
                <a:cs typeface="B Nazanin" pitchFamily="2" charset="-78"/>
              </a:rPr>
              <a:t>نور بلکه با توجه به حالت 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ar-SA" b="1" dirty="0" smtClean="0">
                <a:cs typeface="B Nazanin" pitchFamily="2" charset="-78"/>
              </a:rPr>
              <a:t>ما </a:t>
            </a:r>
            <a:r>
              <a:rPr lang="ar-SA" b="1" dirty="0">
                <a:cs typeface="B Nazanin" pitchFamily="2" charset="-78"/>
              </a:rPr>
              <a:t>نیز در حال تغییر است و با علاقه یا </a:t>
            </a:r>
            <a:r>
              <a:rPr lang="ar-SA" b="1" dirty="0" smtClean="0">
                <a:cs typeface="B Nazanin" pitchFamily="2" charset="-78"/>
              </a:rPr>
              <a:t>بیزاري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ar-SA" b="1" dirty="0" smtClean="0">
                <a:cs typeface="B Nazanin" pitchFamily="2" charset="-78"/>
              </a:rPr>
              <a:t> </a:t>
            </a:r>
            <a:r>
              <a:rPr lang="ar-SA" b="1" dirty="0">
                <a:cs typeface="B Nazanin" pitchFamily="2" charset="-78"/>
              </a:rPr>
              <a:t>نسبت به مردم واکنش نشان می دهد</a:t>
            </a:r>
            <a:r>
              <a:rPr lang="en-US" b="1" dirty="0">
                <a:cs typeface="B Nazanin" pitchFamily="2" charset="-78"/>
              </a:rPr>
              <a:t>.</a:t>
            </a:r>
            <a:r>
              <a:rPr lang="ar-SA" dirty="0"/>
              <a:t> 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ar-SA" b="1" dirty="0">
                <a:solidFill>
                  <a:srgbClr val="FFFF00"/>
                </a:solidFill>
              </a:rPr>
              <a:t>برقراری تماس چشمی در </a:t>
            </a:r>
            <a:r>
              <a:rPr lang="fa-IR" b="1" dirty="0">
                <a:solidFill>
                  <a:srgbClr val="FFFF00"/>
                </a:solidFill>
              </a:rPr>
              <a:t>تمامی مراقبتهای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fa-IR" b="1" dirty="0" smtClean="0">
                <a:solidFill>
                  <a:srgbClr val="FFFF00"/>
                </a:solidFill>
              </a:rPr>
              <a:t>پرستاری</a:t>
            </a:r>
            <a:r>
              <a:rPr lang="ar-SA" b="1" dirty="0" smtClean="0">
                <a:solidFill>
                  <a:srgbClr val="FFFF00"/>
                </a:solidFill>
              </a:rPr>
              <a:t> </a:t>
            </a:r>
            <a:r>
              <a:rPr lang="ar-SA" b="1" dirty="0">
                <a:solidFill>
                  <a:srgbClr val="FFFF00"/>
                </a:solidFill>
              </a:rPr>
              <a:t>مهم است. 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5943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ebelik.com/blog/wp-content/uploads/2013/05/eye-contact-body-langu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7467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0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" name="Picture 3" descr="image0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80772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Rectangle 3"/>
          <p:cNvSpPr/>
          <p:nvPr/>
        </p:nvSpPr>
        <p:spPr>
          <a:xfrm>
            <a:off x="1378527" y="685800"/>
            <a:ext cx="7467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b="1" dirty="0" smtClean="0">
                <a:solidFill>
                  <a:srgbClr val="FFFF00"/>
                </a:solidFill>
                <a:cs typeface="B Titr" pitchFamily="2" charset="-78"/>
              </a:rPr>
              <a:t>در چهره انسان شش هیجان مختلف و اساسی جلوه می کند </a:t>
            </a:r>
            <a:r>
              <a:rPr lang="ar-SA" sz="2000" b="1" dirty="0" smtClean="0">
                <a:solidFill>
                  <a:schemeClr val="bg1"/>
                </a:solidFill>
                <a:cs typeface="B Titr" pitchFamily="2" charset="-78"/>
              </a:rPr>
              <a:t>که </a:t>
            </a:r>
            <a:r>
              <a:rPr lang="fa-IR" sz="2000" b="1" dirty="0" smtClean="0">
                <a:solidFill>
                  <a:schemeClr val="bg1"/>
                </a:solidFill>
                <a:cs typeface="B Titr" pitchFamily="2" charset="-78"/>
              </a:rPr>
              <a:t>  </a:t>
            </a:r>
            <a:r>
              <a:rPr lang="ar-SA" sz="2000" b="1" dirty="0" smtClean="0">
                <a:solidFill>
                  <a:schemeClr val="bg1"/>
                </a:solidFill>
                <a:cs typeface="B Titr" pitchFamily="2" charset="-78"/>
              </a:rPr>
              <a:t>عبارتند از</a:t>
            </a:r>
            <a:r>
              <a:rPr lang="fa-IR" sz="2000" b="1" dirty="0" smtClean="0">
                <a:solidFill>
                  <a:schemeClr val="bg1"/>
                </a:solidFill>
                <a:cs typeface="B Titr" pitchFamily="2" charset="-78"/>
              </a:rPr>
              <a:t> :</a:t>
            </a:r>
          </a:p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 خشم</a:t>
            </a: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 ترس</a:t>
            </a: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 شادي </a:t>
            </a: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غم</a:t>
            </a: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تعجب</a:t>
            </a:r>
            <a:endParaRPr lang="fa-IR" sz="2400" b="1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 تنفر</a:t>
            </a: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این ها هیجان هاي </a:t>
            </a:r>
            <a:r>
              <a:rPr lang="ar-SA" sz="2400" b="1" dirty="0" smtClean="0">
                <a:solidFill>
                  <a:srgbClr val="FFFF00"/>
                </a:solidFill>
                <a:cs typeface="B Nazanin" pitchFamily="2" charset="-78"/>
              </a:rPr>
              <a:t>اصلی</a:t>
            </a: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 انسان اند و از آمیختن آن ها با </a:t>
            </a: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یکدیگر هیجان هاي</a:t>
            </a:r>
            <a:r>
              <a:rPr lang="ar-SA" sz="2400" b="1" dirty="0" smtClean="0">
                <a:solidFill>
                  <a:srgbClr val="FFFF00"/>
                </a:solidFill>
                <a:cs typeface="B Nazanin" pitchFamily="2" charset="-78"/>
              </a:rPr>
              <a:t> متنوع </a:t>
            </a: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بیشتري مانند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 تعجب آمیخته با ترس</a:t>
            </a:r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   </a:t>
            </a:r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یا</a:t>
            </a: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   </a:t>
            </a: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شادي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 تو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أ</a:t>
            </a: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م با غم ایجاد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ar-SA" sz="2400" b="1" dirty="0" smtClean="0">
                <a:solidFill>
                  <a:schemeClr val="bg1"/>
                </a:solidFill>
                <a:cs typeface="B Nazanin" pitchFamily="2" charset="-78"/>
              </a:rPr>
              <a:t>می شو</a:t>
            </a: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د.</a:t>
            </a: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01025"/>
            <a:ext cx="208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حالت چهره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31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CAFY1B5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5325" y="1447800"/>
            <a:ext cx="7296785" cy="510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7" name="Content Placeholder 6" descr="thCAZC8B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Rectangle 3"/>
          <p:cNvSpPr/>
          <p:nvPr/>
        </p:nvSpPr>
        <p:spPr>
          <a:xfrm>
            <a:off x="1371600" y="1126153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تحقیقات نشان می دهد که بین حالات چهره و تجارب </a:t>
            </a:r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هیجانی و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واکنش ها</a:t>
            </a:r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ي فیزیولوژیکی ارتباط قوي وجود دارد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البته نباید براي فهم حالات هیجانی صرفا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ً</a:t>
            </a:r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به حالت چهره فرد توجه کرد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endParaRPr lang="fa-IR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بلکه سایر اطلاعات چون زمینه و وضعیت محیط اطراف، </a:t>
            </a:r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برخوردهاي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قبلی و اطلاعات پیشین نیز می تواند به </a:t>
            </a:r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تشخیص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احساسات فرد کمک کند</a:t>
            </a:r>
            <a:r>
              <a:rPr lang="en-US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609600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حالت چهره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" name="Picture 3" descr="Illustrated-Facial-Expressions-gallery-25-Expressions-Gale-122635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172" y="0"/>
            <a:ext cx="5565228" cy="8534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حرکات دست ها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Rectangle 3"/>
          <p:cNvSpPr/>
          <p:nvPr/>
        </p:nvSpPr>
        <p:spPr>
          <a:xfrm>
            <a:off x="1295400" y="2096631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یکی از مهارتهایی که افراد برای افزایش تأثیر پذیری کلامشان      استفاده می کنند استفاده از </a:t>
            </a:r>
            <a:r>
              <a:rPr lang="fa-IR" sz="28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دستها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است. </a:t>
            </a:r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بدون شک استفاده از حرکات دست در زمان مراقبتهای </a:t>
            </a:r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پرستاری به تأثیرپذیری کلام شما می افزاید. 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265" y="457200"/>
            <a:ext cx="7621018" cy="5900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098" name="Picture 2" descr="http://ts1.mm.bing.net/th?id=HN.608038228409584855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53568"/>
            <a:ext cx="6248400" cy="49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5122" name="Picture 2" descr="http://www.trainingzone.co.uk/sites/default/files/u93239/Bodyla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7338"/>
            <a:ext cx="7132638" cy="61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" name="Picture 3" descr="8-7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" name="Picture 3" descr="359-sitting_direc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191000"/>
            <a:ext cx="2170176" cy="1450848"/>
          </a:xfrm>
          <a:prstGeom prst="rect">
            <a:avLst/>
          </a:prstGeom>
        </p:spPr>
      </p:pic>
      <p:pic>
        <p:nvPicPr>
          <p:cNvPr id="5" name="Picture 4" descr="368_87_73-body-langu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825" y="76200"/>
            <a:ext cx="3990975" cy="2886075"/>
          </a:xfrm>
          <a:prstGeom prst="rect">
            <a:avLst/>
          </a:prstGeom>
        </p:spPr>
      </p:pic>
      <p:pic>
        <p:nvPicPr>
          <p:cNvPr id="6" name="Picture 5" descr="368_141_116-the-angle-the-body-non-verb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0"/>
            <a:ext cx="3781425" cy="3895725"/>
          </a:xfrm>
          <a:prstGeom prst="rect">
            <a:avLst/>
          </a:prstGeom>
        </p:spPr>
      </p:pic>
      <p:pic>
        <p:nvPicPr>
          <p:cNvPr id="7" name="Picture 6" descr="index13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048000"/>
            <a:ext cx="3032760" cy="3299460"/>
          </a:xfrm>
          <a:prstGeom prst="rect">
            <a:avLst/>
          </a:prstGeom>
        </p:spPr>
      </p:pic>
      <p:pic>
        <p:nvPicPr>
          <p:cNvPr id="8" name="Picture 7" descr="index14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124200"/>
            <a:ext cx="2872740" cy="3139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6400" y="381000"/>
            <a:ext cx="7239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B Nazanin" panose="00000400000000000000" pitchFamily="2" charset="-78"/>
              </a:rPr>
              <a:t>تن صدا و طول کلام</a:t>
            </a: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B Nazanin" panose="00000400000000000000" pitchFamily="2" charset="-78"/>
              </a:rPr>
              <a:t> ،</a:t>
            </a:r>
            <a:r>
              <a:rPr kumimoji="0" lang="fa-IR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B Nazanin" panose="00000400000000000000" pitchFamily="2" charset="-78"/>
              </a:rPr>
              <a:t>سرعت، قدرت، طنین، مکث و شدت صدا هر کدام معنایی خاص دارند</a:t>
            </a: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B Nazanin" panose="00000400000000000000" pitchFamily="2" charset="-78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B Nazanin" panose="00000400000000000000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B Nazanin" panose="00000400000000000000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B Nazanin" panose="00000400000000000000" pitchFamily="2" charset="-78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B Nazanin" panose="00000400000000000000" pitchFamily="2" charset="-78"/>
              </a:rPr>
              <a:t>معمولا سرعت کم و تغییر جزیی زیر و بمی نشان دهنده هیجان هاي منفی و ناخوشایند مانند غم، خشم، ملال، انزجار و ترس است.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B Nazanin" panose="00000400000000000000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B Nazanin" panose="00000400000000000000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B Nazanin" panose="00000400000000000000" pitchFamily="2" charset="-78"/>
              </a:rPr>
              <a:t>سرعت بسیار و تغییرات زیاد زیر و بمی، علامت هیجان هاي مثبت مانند تعجب یا خوشایندي فعالیت می باشد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B Nazanin" panose="00000400000000000000" pitchFamily="2" charset="-78"/>
              </a:rPr>
              <a:t> .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لمس 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Rectangle 3"/>
          <p:cNvSpPr/>
          <p:nvPr/>
        </p:nvSpPr>
        <p:spPr>
          <a:xfrm>
            <a:off x="1219200" y="1524000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لمس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به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عنوان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يكي</a:t>
            </a:r>
            <a:r>
              <a:rPr lang="en-US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از</a:t>
            </a:r>
            <a:r>
              <a:rPr lang="en-US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مؤثرترين</a:t>
            </a:r>
            <a:r>
              <a:rPr lang="en-US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راههاي</a:t>
            </a:r>
            <a:r>
              <a:rPr lang="en-US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غير</a:t>
            </a:r>
            <a:r>
              <a:rPr lang="en-US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كلامي</a:t>
            </a:r>
            <a:r>
              <a:rPr lang="en-US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جهت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بيان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احساسات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مانند</a:t>
            </a:r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:</a:t>
            </a:r>
            <a:r>
              <a:rPr lang="en-US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endParaRPr lang="fa-IR" sz="28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en-US" sz="28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آسودگي</a:t>
            </a:r>
            <a:r>
              <a:rPr lang="en-US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،</a:t>
            </a:r>
            <a:r>
              <a:rPr lang="en-US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عشق</a:t>
            </a:r>
            <a:r>
              <a:rPr lang="en-US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،</a:t>
            </a:r>
            <a:r>
              <a:rPr lang="en-US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دلبستگي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،</a:t>
            </a:r>
            <a:r>
              <a:rPr lang="en-US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امنيت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endParaRPr lang="fa-IR" sz="28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endParaRPr lang="fa-IR" sz="28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en-US" sz="28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عصبانيت</a:t>
            </a:r>
            <a:r>
              <a:rPr lang="en-US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،</a:t>
            </a:r>
            <a:r>
              <a:rPr lang="en-US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محروميت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،</a:t>
            </a:r>
            <a:r>
              <a:rPr lang="en-US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پرخاش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و</a:t>
            </a:r>
            <a:r>
              <a:rPr lang="en-US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هيجان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B Nazanin" panose="00000400000000000000" pitchFamily="2" charset="-78"/>
              </a:rPr>
              <a:t>مي</a:t>
            </a:r>
            <a:r>
              <a:rPr lang="en-US" sz="28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باشد</a:t>
            </a:r>
            <a:r>
              <a:rPr lang="fa-IR" sz="2800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en-US" sz="28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8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r>
              <a:rPr lang="en-US" sz="2800" b="1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ما</a:t>
            </a:r>
            <a:r>
              <a:rPr lang="en-US" sz="28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از</a:t>
            </a:r>
            <a:r>
              <a:rPr lang="en-US" sz="28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دستهايمان</a:t>
            </a:r>
            <a:r>
              <a:rPr lang="en-US" sz="28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در</a:t>
            </a:r>
            <a:r>
              <a:rPr lang="en-US" sz="28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بسياري</a:t>
            </a:r>
            <a:r>
              <a:rPr lang="en-US" sz="28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از</a:t>
            </a:r>
            <a:r>
              <a:rPr lang="en-US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اقدامات</a:t>
            </a:r>
            <a:r>
              <a:rPr lang="en-US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پرستاري</a:t>
            </a:r>
            <a:r>
              <a:rPr lang="en-US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endParaRPr lang="en-US" sz="2800" b="1" dirty="0" smtClean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rtl="1"/>
            <a:r>
              <a:rPr lang="en-US" sz="2800" b="1" dirty="0" err="1" smtClean="0">
                <a:solidFill>
                  <a:srgbClr val="FFFF00"/>
                </a:solidFill>
                <a:cs typeface="B Nazanin" panose="00000400000000000000" pitchFamily="2" charset="-78"/>
              </a:rPr>
              <a:t>استفاده</a:t>
            </a:r>
            <a:r>
              <a:rPr lang="en-US" sz="28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مي</a:t>
            </a:r>
            <a:r>
              <a:rPr lang="en-US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cs typeface="B Nazanin" panose="00000400000000000000" pitchFamily="2" charset="-78"/>
              </a:rPr>
              <a:t>كنيم</a:t>
            </a:r>
            <a:endParaRPr lang="en-US" sz="28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3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70050"/>
            <a:ext cx="7477125" cy="692150"/>
          </a:xfrm>
        </p:spPr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هدف کلی این کارگاه</a:t>
            </a:r>
            <a:r>
              <a:rPr lang="en-US" b="1" dirty="0" smtClean="0">
                <a:cs typeface="B Nazanin" panose="00000400000000000000" pitchFamily="2" charset="-78"/>
              </a:rPr>
              <a:t/>
            </a:r>
            <a:br>
              <a:rPr lang="en-US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/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>ارتقاء مهارتهای ارتباطی دانشجویان مامایی</a:t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>دانشکده پرستاری و مامایی سنندج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66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0" name="Oval 26"/>
          <p:cNvSpPr>
            <a:spLocks noChangeArrowheads="1"/>
          </p:cNvSpPr>
          <p:nvPr/>
        </p:nvSpPr>
        <p:spPr bwMode="gray">
          <a:xfrm>
            <a:off x="2527300" y="1338263"/>
            <a:ext cx="5200650" cy="5038725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/>
          <a:p>
            <a:pPr defTabSz="825500" eaLnBrk="0" latinLnBrk="0" hangingPunct="0">
              <a:lnSpc>
                <a:spcPct val="90000"/>
              </a:lnSpc>
            </a:pPr>
            <a:endParaRPr lang="zh-CN" altLang="zh-CN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062" y="284034"/>
            <a:ext cx="7477125" cy="692150"/>
          </a:xfrm>
        </p:spPr>
        <p:txBody>
          <a:bodyPr/>
          <a:lstStyle/>
          <a:p>
            <a:pPr defTabSz="804863"/>
            <a:r>
              <a:rPr lang="fa-IR" altLang="ko-KR" b="1" dirty="0" smtClean="0"/>
              <a:t>مناطق جهت لمس</a:t>
            </a:r>
            <a:endParaRPr lang="en-US" altLang="ko-KR" b="1" dirty="0" smtClean="0"/>
          </a:p>
        </p:txBody>
      </p:sp>
      <p:sp>
        <p:nvSpPr>
          <p:cNvPr id="72708" name="Arc 4"/>
          <p:cNvSpPr>
            <a:spLocks/>
          </p:cNvSpPr>
          <p:nvPr/>
        </p:nvSpPr>
        <p:spPr bwMode="gray">
          <a:xfrm rot="242769">
            <a:off x="3914526" y="1308279"/>
            <a:ext cx="2731798" cy="2501871"/>
          </a:xfrm>
          <a:custGeom>
            <a:avLst/>
            <a:gdLst>
              <a:gd name="G0" fmla="+- 12693 0 0"/>
              <a:gd name="G1" fmla="+- 21600 0 0"/>
              <a:gd name="G2" fmla="+- 21600 0 0"/>
              <a:gd name="T0" fmla="*/ 0 w 25376"/>
              <a:gd name="T1" fmla="*/ 4123 h 21600"/>
              <a:gd name="T2" fmla="*/ 25376 w 25376"/>
              <a:gd name="T3" fmla="*/ 4116 h 21600"/>
              <a:gd name="T4" fmla="*/ 12693 w 2537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376" h="21600" fill="none" extrusionOk="0">
                <a:moveTo>
                  <a:pt x="-1" y="4122"/>
                </a:moveTo>
                <a:cubicBezTo>
                  <a:pt x="3689" y="1443"/>
                  <a:pt x="8132" y="-1"/>
                  <a:pt x="12693" y="0"/>
                </a:cubicBezTo>
                <a:cubicBezTo>
                  <a:pt x="17248" y="0"/>
                  <a:pt x="21688" y="1440"/>
                  <a:pt x="25376" y="4115"/>
                </a:cubicBezTo>
              </a:path>
              <a:path w="25376" h="21600" stroke="0" extrusionOk="0">
                <a:moveTo>
                  <a:pt x="-1" y="4122"/>
                </a:moveTo>
                <a:cubicBezTo>
                  <a:pt x="3689" y="1443"/>
                  <a:pt x="8132" y="-1"/>
                  <a:pt x="12693" y="0"/>
                </a:cubicBezTo>
                <a:cubicBezTo>
                  <a:pt x="17248" y="0"/>
                  <a:pt x="21688" y="1440"/>
                  <a:pt x="25376" y="4115"/>
                </a:cubicBezTo>
                <a:lnTo>
                  <a:pt x="12693" y="2160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2709" name="Arc 5"/>
          <p:cNvSpPr>
            <a:spLocks/>
          </p:cNvSpPr>
          <p:nvPr/>
        </p:nvSpPr>
        <p:spPr bwMode="gray">
          <a:xfrm rot="21213106">
            <a:off x="2527300" y="2077402"/>
            <a:ext cx="2341563" cy="2723198"/>
          </a:xfrm>
          <a:custGeom>
            <a:avLst/>
            <a:gdLst>
              <a:gd name="G0" fmla="+- 21600 0 0"/>
              <a:gd name="G1" fmla="+- 17470 0 0"/>
              <a:gd name="G2" fmla="+- 21600 0 0"/>
              <a:gd name="T0" fmla="*/ 1055 w 21600"/>
              <a:gd name="T1" fmla="*/ 24138 h 24138"/>
              <a:gd name="T2" fmla="*/ 8897 w 21600"/>
              <a:gd name="T3" fmla="*/ 0 h 24138"/>
              <a:gd name="T4" fmla="*/ 21600 w 21600"/>
              <a:gd name="T5" fmla="*/ 17470 h 24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138" fill="none" extrusionOk="0">
                <a:moveTo>
                  <a:pt x="1054" y="24138"/>
                </a:moveTo>
                <a:cubicBezTo>
                  <a:pt x="356" y="21984"/>
                  <a:pt x="0" y="19734"/>
                  <a:pt x="0" y="17470"/>
                </a:cubicBezTo>
                <a:cubicBezTo>
                  <a:pt x="-1" y="10558"/>
                  <a:pt x="3307" y="4064"/>
                  <a:pt x="8897" y="0"/>
                </a:cubicBezTo>
              </a:path>
              <a:path w="21600" h="24138" stroke="0" extrusionOk="0">
                <a:moveTo>
                  <a:pt x="1054" y="24138"/>
                </a:moveTo>
                <a:cubicBezTo>
                  <a:pt x="356" y="21984"/>
                  <a:pt x="0" y="19734"/>
                  <a:pt x="0" y="17470"/>
                </a:cubicBezTo>
                <a:cubicBezTo>
                  <a:pt x="-1" y="10558"/>
                  <a:pt x="3307" y="4064"/>
                  <a:pt x="8897" y="0"/>
                </a:cubicBezTo>
                <a:lnTo>
                  <a:pt x="21600" y="1747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2710" name="Arc 6"/>
          <p:cNvSpPr>
            <a:spLocks/>
          </p:cNvSpPr>
          <p:nvPr/>
        </p:nvSpPr>
        <p:spPr bwMode="gray">
          <a:xfrm rot="20229296">
            <a:off x="3363258" y="4300227"/>
            <a:ext cx="2364419" cy="2346312"/>
          </a:xfrm>
          <a:custGeom>
            <a:avLst/>
            <a:gdLst>
              <a:gd name="G0" fmla="+- 20550 0 0"/>
              <a:gd name="G1" fmla="+- 0 0 0"/>
              <a:gd name="G2" fmla="+- 21600 0 0"/>
              <a:gd name="T0" fmla="*/ 20536 w 20550"/>
              <a:gd name="T1" fmla="*/ 21600 h 21600"/>
              <a:gd name="T2" fmla="*/ 0 w 20550"/>
              <a:gd name="T3" fmla="*/ 6653 h 21600"/>
              <a:gd name="T4" fmla="*/ 20550 w 2055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50" h="21600" fill="none" extrusionOk="0">
                <a:moveTo>
                  <a:pt x="20536" y="21599"/>
                </a:moveTo>
                <a:cubicBezTo>
                  <a:pt x="11175" y="21593"/>
                  <a:pt x="2883" y="15558"/>
                  <a:pt x="0" y="6652"/>
                </a:cubicBezTo>
              </a:path>
              <a:path w="20550" h="21600" stroke="0" extrusionOk="0">
                <a:moveTo>
                  <a:pt x="20536" y="21599"/>
                </a:moveTo>
                <a:cubicBezTo>
                  <a:pt x="11175" y="21593"/>
                  <a:pt x="2883" y="15558"/>
                  <a:pt x="0" y="6652"/>
                </a:cubicBezTo>
                <a:lnTo>
                  <a:pt x="20550" y="0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shade val="6275"/>
                  <a:invGamma/>
                </a:schemeClr>
              </a:gs>
              <a:gs pos="100000">
                <a:schemeClr val="tx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3320" name="Arc 7"/>
          <p:cNvSpPr>
            <a:spLocks/>
          </p:cNvSpPr>
          <p:nvPr/>
        </p:nvSpPr>
        <p:spPr bwMode="gray">
          <a:xfrm rot="19049738">
            <a:off x="5985368" y="2596028"/>
            <a:ext cx="2116620" cy="2497375"/>
          </a:xfrm>
          <a:custGeom>
            <a:avLst/>
            <a:gdLst>
              <a:gd name="T0" fmla="*/ 2227262 w 20548"/>
              <a:gd name="T1" fmla="*/ 714532 h 21600"/>
              <a:gd name="T2" fmla="*/ 0 w 20548"/>
              <a:gd name="T3" fmla="*/ 2317750 h 21600"/>
              <a:gd name="T4" fmla="*/ 0 w 2054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48" h="21600" fill="none" extrusionOk="0">
                <a:moveTo>
                  <a:pt x="20547" y="6658"/>
                </a:moveTo>
                <a:cubicBezTo>
                  <a:pt x="17661" y="15566"/>
                  <a:pt x="9363" y="21599"/>
                  <a:pt x="0" y="21600"/>
                </a:cubicBezTo>
              </a:path>
              <a:path w="20548" h="21600" stroke="0" extrusionOk="0">
                <a:moveTo>
                  <a:pt x="20547" y="6658"/>
                </a:moveTo>
                <a:cubicBezTo>
                  <a:pt x="17661" y="15566"/>
                  <a:pt x="9363" y="21599"/>
                  <a:pt x="0" y="21600"/>
                </a:cubicBezTo>
                <a:lnTo>
                  <a:pt x="0" y="0"/>
                </a:lnTo>
                <a:lnTo>
                  <a:pt x="20547" y="6658"/>
                </a:lnTo>
                <a:close/>
              </a:path>
            </a:pathLst>
          </a:custGeom>
          <a:gradFill rotWithShape="1">
            <a:gsLst>
              <a:gs pos="0">
                <a:srgbClr val="A3F25F"/>
              </a:gs>
              <a:gs pos="100000">
                <a:srgbClr val="0A0F06"/>
              </a:gs>
            </a:gsLst>
            <a:lin ang="270000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3321" name="Rectangle 18"/>
          <p:cNvSpPr>
            <a:spLocks noChangeArrowheads="1"/>
          </p:cNvSpPr>
          <p:nvPr/>
        </p:nvSpPr>
        <p:spPr bwMode="gray">
          <a:xfrm>
            <a:off x="4861646" y="1779750"/>
            <a:ext cx="990656" cy="73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defTabSz="514350" eaLnBrk="0" latinLnBrk="0" hangingPunct="0">
              <a:lnSpc>
                <a:spcPct val="90000"/>
              </a:lnSpc>
            </a:pPr>
            <a:r>
              <a:rPr lang="fa-IR" sz="2400" b="1" dirty="0">
                <a:solidFill>
                  <a:schemeClr val="bg1"/>
                </a:solidFill>
              </a:rPr>
              <a:t>حریم </a:t>
            </a:r>
            <a:endParaRPr lang="fa-IR" sz="2400" b="1" dirty="0" smtClean="0">
              <a:solidFill>
                <a:schemeClr val="bg1"/>
              </a:solidFill>
            </a:endParaRPr>
          </a:p>
          <a:p>
            <a:pPr defTabSz="514350" eaLnBrk="0" latinLnBrk="0" hangingPunct="0">
              <a:lnSpc>
                <a:spcPct val="90000"/>
              </a:lnSpc>
            </a:pPr>
            <a:r>
              <a:rPr lang="fa-IR" sz="2400" b="1" dirty="0" smtClean="0">
                <a:solidFill>
                  <a:schemeClr val="bg1"/>
                </a:solidFill>
              </a:rPr>
              <a:t>اجتماعی</a:t>
            </a:r>
            <a:endParaRPr lang="en-US" altLang="ko-K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2" name="Rectangle 19"/>
          <p:cNvSpPr>
            <a:spLocks noChangeArrowheads="1"/>
          </p:cNvSpPr>
          <p:nvPr/>
        </p:nvSpPr>
        <p:spPr bwMode="gray">
          <a:xfrm>
            <a:off x="2881626" y="3003550"/>
            <a:ext cx="920124" cy="73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defTabSz="514350" eaLnBrk="0" latinLnBrk="0" hangingPunct="0">
              <a:lnSpc>
                <a:spcPct val="90000"/>
              </a:lnSpc>
            </a:pPr>
            <a:r>
              <a:rPr lang="fa-IR" sz="2400" b="1" dirty="0">
                <a:solidFill>
                  <a:schemeClr val="bg1"/>
                </a:solidFill>
              </a:rPr>
              <a:t>حریم </a:t>
            </a:r>
            <a:endParaRPr lang="fa-IR" sz="2400" b="1" dirty="0" smtClean="0">
              <a:solidFill>
                <a:schemeClr val="bg1"/>
              </a:solidFill>
            </a:endParaRPr>
          </a:p>
          <a:p>
            <a:pPr defTabSz="514350" eaLnBrk="0" latinLnBrk="0" hangingPunct="0">
              <a:lnSpc>
                <a:spcPct val="90000"/>
              </a:lnSpc>
            </a:pPr>
            <a:r>
              <a:rPr lang="fa-IR" sz="2400" b="1" dirty="0" smtClean="0">
                <a:solidFill>
                  <a:schemeClr val="bg1"/>
                </a:solidFill>
              </a:rPr>
              <a:t>رضایتی</a:t>
            </a:r>
            <a:endParaRPr lang="en-US" altLang="ko-K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4" name="Rectangle 21"/>
          <p:cNvSpPr>
            <a:spLocks noChangeArrowheads="1"/>
          </p:cNvSpPr>
          <p:nvPr/>
        </p:nvSpPr>
        <p:spPr bwMode="gray">
          <a:xfrm>
            <a:off x="4185649" y="5276612"/>
            <a:ext cx="1176604" cy="73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defTabSz="514350" eaLnBrk="0" latinLnBrk="0" hangingPunct="0">
              <a:lnSpc>
                <a:spcPct val="90000"/>
              </a:lnSpc>
            </a:pPr>
            <a:r>
              <a:rPr lang="fa-IR" sz="2400" b="1" dirty="0">
                <a:solidFill>
                  <a:schemeClr val="bg1"/>
                </a:solidFill>
              </a:rPr>
              <a:t>حریم </a:t>
            </a:r>
            <a:endParaRPr lang="fa-IR" sz="2400" b="1" dirty="0" smtClean="0">
              <a:solidFill>
                <a:schemeClr val="bg1"/>
              </a:solidFill>
            </a:endParaRPr>
          </a:p>
          <a:p>
            <a:pPr defTabSz="514350" eaLnBrk="0" latinLnBrk="0" hangingPunct="0">
              <a:lnSpc>
                <a:spcPct val="90000"/>
              </a:lnSpc>
            </a:pPr>
            <a:r>
              <a:rPr lang="fa-IR" sz="2400" b="1" dirty="0" smtClean="0">
                <a:solidFill>
                  <a:schemeClr val="bg1"/>
                </a:solidFill>
              </a:rPr>
              <a:t>آسیب </a:t>
            </a:r>
            <a:r>
              <a:rPr lang="fa-IR" sz="2400" b="1" dirty="0">
                <a:solidFill>
                  <a:schemeClr val="bg1"/>
                </a:solidFill>
              </a:rPr>
              <a:t>پذیر</a:t>
            </a:r>
            <a:endParaRPr lang="en-US" altLang="ko-K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25" name="Rectangle 22"/>
          <p:cNvSpPr>
            <a:spLocks noChangeArrowheads="1"/>
          </p:cNvSpPr>
          <p:nvPr/>
        </p:nvSpPr>
        <p:spPr bwMode="gray">
          <a:xfrm>
            <a:off x="6469057" y="3690765"/>
            <a:ext cx="1109418" cy="73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9850" tIns="34925" rIns="69850" bIns="34925">
            <a:spAutoFit/>
          </a:bodyPr>
          <a:lstStyle/>
          <a:p>
            <a:pPr defTabSz="514350" eaLnBrk="0" latinLnBrk="0" hangingPunct="0">
              <a:lnSpc>
                <a:spcPct val="90000"/>
              </a:lnSpc>
            </a:pPr>
            <a:r>
              <a:rPr lang="fa-IR" sz="2400" b="1" dirty="0" smtClean="0">
                <a:solidFill>
                  <a:schemeClr val="bg1"/>
                </a:solidFill>
              </a:rPr>
              <a:t>حریم</a:t>
            </a:r>
          </a:p>
          <a:p>
            <a:pPr defTabSz="514350" eaLnBrk="0" latinLnBrk="0" hangingPunct="0">
              <a:lnSpc>
                <a:spcPct val="90000"/>
              </a:lnSpc>
            </a:pPr>
            <a:r>
              <a:rPr lang="fa-IR" sz="2400" b="1" dirty="0" smtClean="0">
                <a:solidFill>
                  <a:schemeClr val="bg1"/>
                </a:solidFill>
              </a:rPr>
              <a:t> </a:t>
            </a:r>
            <a:r>
              <a:rPr lang="fa-IR" sz="2400" b="1" dirty="0">
                <a:solidFill>
                  <a:schemeClr val="bg1"/>
                </a:solidFill>
              </a:rPr>
              <a:t>درونی</a:t>
            </a:r>
            <a:endParaRPr lang="en-US" altLang="ko-KR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29" name="Oval 25"/>
          <p:cNvSpPr>
            <a:spLocks noChangeArrowheads="1"/>
          </p:cNvSpPr>
          <p:nvPr/>
        </p:nvSpPr>
        <p:spPr bwMode="gray">
          <a:xfrm>
            <a:off x="3983038" y="2798763"/>
            <a:ext cx="2298700" cy="222885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/>
          <a:p>
            <a:pPr defTabSz="825500" eaLnBrk="0" latinLnBrk="0" hangingPunct="0">
              <a:lnSpc>
                <a:spcPct val="90000"/>
              </a:lnSpc>
            </a:pPr>
            <a:endParaRPr lang="zh-CN" altLang="zh-CN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gray">
          <a:xfrm>
            <a:off x="4559300" y="3343275"/>
            <a:ext cx="1139825" cy="1090613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/>
          <a:p>
            <a:pPr defTabSz="825500" eaLnBrk="0" latinLnBrk="0" hangingPunct="0">
              <a:lnSpc>
                <a:spcPct val="90000"/>
              </a:lnSpc>
              <a:defRPr/>
            </a:pPr>
            <a:endParaRPr lang="en-US" altLang="ko-KR" sz="2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10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72708" grpId="0" animBg="1"/>
      <p:bldP spid="72708" grpId="1" animBg="1"/>
      <p:bldP spid="72709" grpId="0" animBg="1"/>
      <p:bldP spid="72710" grpId="0" animBg="1"/>
      <p:bldP spid="13320" grpId="0" animBg="1"/>
      <p:bldP spid="13321" grpId="0"/>
      <p:bldP spid="13322" grpId="0"/>
      <p:bldP spid="13324" grpId="0"/>
      <p:bldP spid="133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76263"/>
            <a:ext cx="6065838" cy="692150"/>
          </a:xfrm>
        </p:spPr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</a:rPr>
              <a:t>مناطق جهت لمس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حریم اجتماعی  ( اجازه نمی خواهد )  </a:t>
            </a:r>
          </a:p>
          <a:p>
            <a:r>
              <a:rPr lang="fa-IR" dirty="0" smtClean="0"/>
              <a:t>دست ها  پاها   بازوها  شانه ها  پشت </a:t>
            </a:r>
          </a:p>
          <a:p>
            <a:endParaRPr lang="fa-IR" dirty="0" smtClean="0"/>
          </a:p>
          <a:p>
            <a:pPr>
              <a:buNone/>
            </a:pPr>
            <a:r>
              <a:rPr lang="fa-IR" dirty="0" smtClean="0"/>
              <a:t>حریم رضایتی ( اجازه لازم دارد)</a:t>
            </a:r>
          </a:p>
          <a:p>
            <a:pPr>
              <a:buNone/>
            </a:pPr>
            <a:r>
              <a:rPr lang="fa-IR" dirty="0" smtClean="0"/>
              <a:t>دهان  مچ دست ها  - پا ها 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حریم آسیب پذیر : ( نیازمند احتیاط ویژه است ) </a:t>
            </a:r>
          </a:p>
          <a:p>
            <a:pPr>
              <a:buNone/>
            </a:pPr>
            <a:r>
              <a:rPr lang="fa-IR" dirty="0" smtClean="0"/>
              <a:t>صورت   گردن  بالا تنه 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حریم درونی : ( حساسیت زیادی لازم دارد)</a:t>
            </a:r>
          </a:p>
          <a:p>
            <a:pPr>
              <a:buNone/>
            </a:pPr>
            <a:r>
              <a:rPr lang="fa-IR" dirty="0" smtClean="0"/>
              <a:t>ناحیه تناسلی - رکتوم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098" name="Picture 2" descr="http://www.sciencephoto.com/image/187169/large/F0011191-Patient_care-SP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" y="0"/>
            <a:ext cx="3362325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2800" dirty="0">
                <a:cs typeface="B Titr" pitchFamily="2" charset="-78"/>
              </a:rPr>
              <a:t>مجاورت: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sz="2000" dirty="0" smtClean="0">
                <a:cs typeface="B Titr" pitchFamily="2" charset="-78"/>
              </a:rPr>
              <a:t>منظور </a:t>
            </a:r>
            <a:r>
              <a:rPr lang="fa-IR" sz="2000" dirty="0">
                <a:cs typeface="B Titr" pitchFamily="2" charset="-78"/>
              </a:rPr>
              <a:t>ميزان فاصله فيزيكي افرادي است كه با يكديگر ارتباط برقرار مي كنند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6146" name="Picture 2" descr="http://www.rightattitudes.com/blogincludes/images/20070403_personal_space_comfort_z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5867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304800"/>
            <a:ext cx="7477125" cy="692150"/>
          </a:xfrm>
        </p:spPr>
        <p:txBody>
          <a:bodyPr/>
          <a:lstStyle/>
          <a:p>
            <a:r>
              <a:rPr lang="fa-IR" b="1" dirty="0" smtClean="0"/>
              <a:t>نواحی حریم شخصی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143000"/>
            <a:ext cx="7561262" cy="475138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حریم درونی 45-0 سانتی متر</a:t>
            </a:r>
          </a:p>
          <a:p>
            <a:r>
              <a:rPr lang="fa-IR" dirty="0" smtClean="0"/>
              <a:t>در آغوش گرفتن نوزاد در حال گریه </a:t>
            </a:r>
          </a:p>
          <a:p>
            <a:r>
              <a:rPr lang="fa-IR" dirty="0" smtClean="0"/>
              <a:t>انجام معاینات فیزیکی</a:t>
            </a:r>
          </a:p>
          <a:p>
            <a:r>
              <a:rPr lang="fa-IR" dirty="0" smtClean="0"/>
              <a:t>حمام دادن ، غذا دادن، آراستن ، پوشیدن لباس</a:t>
            </a:r>
          </a:p>
          <a:p>
            <a:r>
              <a:rPr lang="fa-IR" dirty="0" smtClean="0"/>
              <a:t>تعویض پانسمان مددجو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>
                <a:solidFill>
                  <a:srgbClr val="FF0000"/>
                </a:solidFill>
              </a:rPr>
              <a:t>حریم شخصی : 121-45 سانتی متر</a:t>
            </a:r>
          </a:p>
          <a:p>
            <a:pPr>
              <a:buNone/>
            </a:pPr>
            <a:r>
              <a:rPr lang="fa-IR" dirty="0" smtClean="0"/>
              <a:t>نشستن کنار تخت مددجو</a:t>
            </a:r>
          </a:p>
          <a:p>
            <a:pPr>
              <a:buNone/>
            </a:pPr>
            <a:r>
              <a:rPr lang="fa-IR" dirty="0" smtClean="0"/>
              <a:t>گرفتن تاریخچه پرستاری از مددجو</a:t>
            </a:r>
          </a:p>
          <a:p>
            <a:pPr>
              <a:buNone/>
            </a:pPr>
            <a:r>
              <a:rPr lang="fa-IR" dirty="0" smtClean="0"/>
              <a:t>آموزش فردی به مددجو</a:t>
            </a:r>
          </a:p>
          <a:p>
            <a:pPr>
              <a:buNone/>
            </a:pPr>
            <a:r>
              <a:rPr lang="fa-IR" dirty="0" smtClean="0"/>
              <a:t>دادن گزارش و اطلاعات حین تحویل شیفت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6" name="Picture 2" descr="http://www.typesofeverything.com/wp-content/uploads/2011/03/Certified-Nurse-Assist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" y="3276600"/>
            <a:ext cx="4123919" cy="357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11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7561262" cy="4751387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solidFill>
                  <a:srgbClr val="FF0000"/>
                </a:solidFill>
              </a:rPr>
              <a:t>حریم اجتماعی : 365-121</a:t>
            </a:r>
          </a:p>
          <a:p>
            <a:r>
              <a:rPr lang="fa-IR" dirty="0" smtClean="0"/>
              <a:t>راند کردن با پزشکان</a:t>
            </a:r>
          </a:p>
          <a:p>
            <a:r>
              <a:rPr lang="fa-IR" dirty="0" smtClean="0"/>
              <a:t>نشستن پشت میز کنفرانس</a:t>
            </a:r>
          </a:p>
          <a:p>
            <a:r>
              <a:rPr lang="fa-IR" dirty="0" smtClean="0"/>
              <a:t>آموزش در کلاس درس برای بیماران دیابتی</a:t>
            </a:r>
          </a:p>
          <a:p>
            <a:r>
              <a:rPr lang="fa-IR" dirty="0" smtClean="0"/>
              <a:t>تماس با گروه حمایت خانواده </a:t>
            </a:r>
          </a:p>
          <a:p>
            <a:endParaRPr lang="fa-IR" dirty="0" smtClean="0"/>
          </a:p>
          <a:p>
            <a:pPr>
              <a:buNone/>
            </a:pPr>
            <a:r>
              <a:rPr lang="fa-IR" dirty="0" smtClean="0">
                <a:solidFill>
                  <a:srgbClr val="FF0000"/>
                </a:solidFill>
              </a:rPr>
              <a:t>حریم عمومی : 365 سانتی متر و بیشتر</a:t>
            </a:r>
          </a:p>
          <a:p>
            <a:r>
              <a:rPr lang="fa-IR" dirty="0" smtClean="0"/>
              <a:t>صحبت در یک ارتباط اجتماعی</a:t>
            </a:r>
          </a:p>
          <a:p>
            <a:r>
              <a:rPr lang="fa-IR" dirty="0" smtClean="0"/>
              <a:t>گواهی دادن در یک مجمع قانونی</a:t>
            </a:r>
          </a:p>
          <a:p>
            <a:r>
              <a:rPr lang="fa-IR" dirty="0" smtClean="0"/>
              <a:t>کنفرانس دادن برای دانشجویان در کلاس  </a:t>
            </a:r>
          </a:p>
          <a:p>
            <a:pPr>
              <a:buNone/>
            </a:pPr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49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Communication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a-IR" altLang="ko-KR" sz="3600" b="1" dirty="0" smtClean="0">
                <a:cs typeface="B Nazanin" pitchFamily="2" charset="-78"/>
              </a:rPr>
              <a:t>گوش دادن فعال</a:t>
            </a:r>
            <a:endParaRPr lang="en-US" altLang="ko-KR" sz="3600" b="1" dirty="0" smtClean="0">
              <a:cs typeface="B Nazanin" pitchFamily="2" charset="-78"/>
            </a:endParaRPr>
          </a:p>
        </p:txBody>
      </p:sp>
      <p:pic>
        <p:nvPicPr>
          <p:cNvPr id="4" name="Picture 3" descr="nurses_handover_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5" y="1676400"/>
            <a:ext cx="91440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7253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fcc\Desktop\الی\7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691276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Rectangle 3"/>
          <p:cNvSpPr/>
          <p:nvPr/>
        </p:nvSpPr>
        <p:spPr>
          <a:xfrm>
            <a:off x="1295400" y="1143000"/>
            <a:ext cx="7513638" cy="324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bg1"/>
                </a:solidFill>
              </a:rPr>
              <a:t>از آنجا كه ارتباط داشتن به معناي توانايي پذيرش و </a:t>
            </a:r>
            <a:r>
              <a:rPr lang="ar-SA" sz="2800" dirty="0" smtClean="0">
                <a:solidFill>
                  <a:schemeClr val="bg1"/>
                </a:solidFill>
              </a:rPr>
              <a:t>پاسخگويي </a:t>
            </a:r>
            <a:r>
              <a:rPr lang="ar-SA" sz="2800" dirty="0">
                <a:solidFill>
                  <a:schemeClr val="bg1"/>
                </a:solidFill>
              </a:rPr>
              <a:t>صحيح به واقعي‌ترين و عميق‌ترين نيازهاست</a:t>
            </a:r>
            <a:r>
              <a:rPr lang="ar-SA" sz="2800" dirty="0" smtClean="0">
                <a:solidFill>
                  <a:schemeClr val="bg1"/>
                </a:solidFill>
              </a:rPr>
              <a:t>، </a:t>
            </a:r>
            <a:endParaRPr lang="fa-I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dirty="0" smtClean="0">
                <a:solidFill>
                  <a:schemeClr val="bg1"/>
                </a:solidFill>
              </a:rPr>
              <a:t>مي‌توان </a:t>
            </a:r>
            <a:r>
              <a:rPr lang="ar-SA" sz="2800" dirty="0">
                <a:solidFill>
                  <a:schemeClr val="bg1"/>
                </a:solidFill>
              </a:rPr>
              <a:t>گفت </a:t>
            </a:r>
            <a:r>
              <a:rPr lang="ar-SA" sz="2800" dirty="0">
                <a:solidFill>
                  <a:srgbClr val="FF0000"/>
                </a:solidFill>
              </a:rPr>
              <a:t>«مهارت گوش كردن» </a:t>
            </a:r>
            <a:r>
              <a:rPr lang="ar-SA" sz="2800" dirty="0">
                <a:solidFill>
                  <a:schemeClr val="bg1"/>
                </a:solidFill>
              </a:rPr>
              <a:t>لازمه يك ارتباط صحيح </a:t>
            </a:r>
            <a:endParaRPr lang="fa-I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dirty="0" smtClean="0">
                <a:solidFill>
                  <a:schemeClr val="bg1"/>
                </a:solidFill>
              </a:rPr>
              <a:t>است،</a:t>
            </a:r>
            <a:r>
              <a:rPr lang="fa-IR" sz="2800" dirty="0" smtClean="0">
                <a:solidFill>
                  <a:schemeClr val="bg1"/>
                </a:solidFill>
              </a:rPr>
              <a:t> </a:t>
            </a:r>
            <a:r>
              <a:rPr lang="ar-SA" sz="2800" dirty="0" smtClean="0">
                <a:solidFill>
                  <a:schemeClr val="bg1"/>
                </a:solidFill>
              </a:rPr>
              <a:t>اما </a:t>
            </a:r>
            <a:r>
              <a:rPr lang="ar-SA" sz="2800" dirty="0">
                <a:solidFill>
                  <a:schemeClr val="bg1"/>
                </a:solidFill>
              </a:rPr>
              <a:t>با تمام اهميتي كه اين مهارت ارتباطي دارد، اكثر ما </a:t>
            </a:r>
            <a:endParaRPr lang="fa-IR" sz="2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dirty="0" smtClean="0">
                <a:solidFill>
                  <a:schemeClr val="bg1"/>
                </a:solidFill>
              </a:rPr>
              <a:t>حاضر </a:t>
            </a:r>
            <a:r>
              <a:rPr lang="ar-SA" sz="2800" dirty="0">
                <a:solidFill>
                  <a:schemeClr val="bg1"/>
                </a:solidFill>
              </a:rPr>
              <a:t>نيستيم وقت گذاشته و به حرف ديگران گوش كنيم.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gray">
          <a:xfrm>
            <a:off x="1746250" y="1772816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fa-IR" altLang="ko-K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B Nazanin" pitchFamily="2" charset="-78"/>
              </a:rPr>
              <a:t>گوش دادن</a:t>
            </a:r>
            <a:endParaRPr lang="en-US" altLang="ko-K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763688" y="4359126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ko-KR" sz="2400" dirty="0">
                <a:latin typeface="Verdana" pitchFamily="34" charset="0"/>
              </a:rPr>
              <a:t> </a:t>
            </a:r>
            <a:r>
              <a:rPr lang="ar-DZ" altLang="ko-KR" sz="2800" b="1" dirty="0">
                <a:solidFill>
                  <a:srgbClr val="FFFFFF"/>
                </a:solidFill>
                <a:latin typeface="Verdana" pitchFamily="34" charset="0"/>
                <a:cs typeface="B Nazanin" pitchFamily="2" charset="-78"/>
              </a:rPr>
              <a:t>شامل دریافت و تفسیر محرک های شنیداری است</a:t>
            </a:r>
            <a:endParaRPr lang="en-US" altLang="ko-KR" sz="2800" dirty="0"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1773959" y="3171690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ar-DZ" altLang="ko-K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B Nazanin" pitchFamily="2" charset="-78"/>
              </a:rPr>
              <a:t>فعالیتی انتخابی است</a:t>
            </a:r>
            <a:endParaRPr lang="en-US" altLang="ko-K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67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gray">
          <a:xfrm>
            <a:off x="1828800" y="641350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r>
              <a:rPr lang="fa-IR" altLang="ko-KR" sz="4000" b="1" dirty="0" smtClean="0">
                <a:solidFill>
                  <a:schemeClr val="bg1"/>
                </a:solidFill>
                <a:latin typeface="Verdana" pitchFamily="34" charset="0"/>
              </a:rPr>
              <a:t>مقدمه </a:t>
            </a:r>
            <a:endParaRPr lang="en-US" altLang="ko-KR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828800" y="2546350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r>
              <a:rPr lang="fa-IR" altLang="ko-KR" sz="3200" b="1" dirty="0" smtClean="0">
                <a:solidFill>
                  <a:schemeClr val="bg1"/>
                </a:solidFill>
                <a:latin typeface="Verdana" pitchFamily="34" charset="0"/>
              </a:rPr>
              <a:t>ارتباطات کلامی </a:t>
            </a:r>
            <a:endParaRPr lang="en-US" altLang="ko-KR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847850" y="3384550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r>
              <a:rPr lang="fa-IR" altLang="ko-K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ارتباطات غیر کلامی </a:t>
            </a:r>
            <a:endParaRPr lang="en-US" altLang="ko-K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1905000" y="4222750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r>
              <a:rPr lang="fa-IR" altLang="ko-KR" sz="3600" b="1" dirty="0" smtClean="0">
                <a:solidFill>
                  <a:schemeClr val="bg1"/>
                </a:solidFill>
                <a:latin typeface="Verdana" pitchFamily="34" charset="0"/>
              </a:rPr>
              <a:t>مهارتهای گوش دادن  </a:t>
            </a:r>
            <a:endParaRPr lang="en-US" altLang="ko-KR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1981200" y="5060950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r>
              <a:rPr lang="fa-IR" altLang="ko-KR" sz="3200" b="1" dirty="0" smtClean="0">
                <a:solidFill>
                  <a:schemeClr val="bg1"/>
                </a:solidFill>
                <a:latin typeface="Verdana" pitchFamily="34" charset="0"/>
              </a:rPr>
              <a:t>مهارت پرسیدن سؤالات </a:t>
            </a:r>
            <a:endParaRPr lang="en-US" altLang="ko-KR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2057400" y="5899150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r>
              <a:rPr lang="fa-IR" altLang="ko-K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چگونگی برخورد اولیه با بیمار</a:t>
            </a:r>
            <a:endParaRPr lang="en-US" altLang="ko-K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1828800" y="1600200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rtl="1"/>
            <a:r>
              <a:rPr lang="fa-IR" altLang="ko-K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fa-IR" altLang="ko-K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تعریف ارتباط و اهمیت آن </a:t>
            </a:r>
            <a:endParaRPr lang="en-US" altLang="ko-K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27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gray">
          <a:xfrm>
            <a:off x="1771312" y="1556792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fa-IR" altLang="ko-K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B Nazanin" pitchFamily="2" charset="-78"/>
              </a:rPr>
              <a:t>شنیدن</a:t>
            </a:r>
            <a:endParaRPr lang="en-US" altLang="ko-K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763688" y="4359126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ar-DZ" altLang="ko-KR" sz="2800" b="1" dirty="0">
                <a:solidFill>
                  <a:schemeClr val="bg1"/>
                </a:solidFill>
                <a:latin typeface="Verdana" pitchFamily="34" charset="0"/>
                <a:cs typeface="B Nazanin" pitchFamily="2" charset="-78"/>
              </a:rPr>
              <a:t>عمل درک اصوات </a:t>
            </a:r>
            <a:endParaRPr lang="en-US" altLang="ko-KR" sz="2800" b="1" dirty="0">
              <a:solidFill>
                <a:schemeClr val="bg1"/>
              </a:solidFill>
              <a:latin typeface="Verdana" pitchFamily="34" charset="0"/>
              <a:cs typeface="B Nazanin" pitchFamily="2" charset="-78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1763688" y="3048000"/>
            <a:ext cx="6915150" cy="654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ar-DZ" altLang="ko-K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B Nazanin" pitchFamily="2" charset="-78"/>
              </a:rPr>
              <a:t>غیر ارادی است</a:t>
            </a:r>
            <a:endParaRPr lang="en-US" altLang="ko-K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899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gray">
          <a:xfrm>
            <a:off x="3113088" y="1984375"/>
            <a:ext cx="4051300" cy="396875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gray">
          <a:xfrm flipH="1">
            <a:off x="6181347" y="4854575"/>
            <a:ext cx="2360613" cy="10223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1F8AF"/>
              </a:gs>
              <a:gs pos="100000">
                <a:srgbClr val="A3F25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A3F25F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فعال</a:t>
            </a:r>
            <a:endParaRPr lang="en-US" altLang="ko-KR" sz="32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gray">
          <a:xfrm>
            <a:off x="1692275" y="4854575"/>
            <a:ext cx="2360613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943"/>
              </a:gs>
              <a:gs pos="100000">
                <a:srgbClr val="FFCC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غیر فعال</a:t>
            </a:r>
            <a:endParaRPr lang="en-US" altLang="ko-KR" sz="32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8198" name="AutoShape 4"/>
          <p:cNvSpPr>
            <a:spLocks noChangeArrowheads="1"/>
          </p:cNvSpPr>
          <p:nvPr/>
        </p:nvSpPr>
        <p:spPr bwMode="gray">
          <a:xfrm>
            <a:off x="3960813" y="1830388"/>
            <a:ext cx="23590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4FF"/>
              </a:gs>
              <a:gs pos="100000">
                <a:srgbClr val="FF99F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lIns="111125" tIns="55563" rIns="111125" bIns="55563" anchor="ctr">
            <a:flatTx/>
          </a:bodyPr>
          <a:lstStyle/>
          <a:p>
            <a:pPr defTabSz="1316038" eaLnBrk="0" latinLnBrk="0" hangingPunct="0">
              <a:lnSpc>
                <a:spcPct val="90000"/>
              </a:lnSpc>
            </a:pPr>
            <a:r>
              <a:rPr lang="fa-IR" altLang="ko-KR" sz="32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گوش دادن</a:t>
            </a:r>
            <a:endParaRPr lang="en-US" altLang="ko-KR" sz="32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18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04863" eaLnBrk="1" hangingPunct="1"/>
            <a:r>
              <a:rPr lang="fa-IR" altLang="ko-KR" sz="4400" b="1" dirty="0" smtClean="0">
                <a:cs typeface="B Nazanin" pitchFamily="2" charset="-78"/>
              </a:rPr>
              <a:t>هدف از گوش دادن فعال</a:t>
            </a:r>
            <a:endParaRPr lang="en-US" altLang="ko-KR" sz="4400" b="1" dirty="0" smtClean="0"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0703" y="1676400"/>
            <a:ext cx="7891905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rtl="1"/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هدف از گوش دادن فعال این است که به فرد </a:t>
            </a: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مقابل نشان</a:t>
            </a:r>
          </a:p>
          <a:p>
            <a:pPr rtl="1"/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دهیم که ما </a:t>
            </a:r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مایلیم</a:t>
            </a:r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 حرفهای او را گوش داده و </a:t>
            </a: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نظر</a:t>
            </a:r>
          </a:p>
          <a:p>
            <a:pPr rtl="1"/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او را بدانیم.</a:t>
            </a:r>
            <a:endParaRPr lang="ar-DZ" sz="3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6146" name="Picture 2" descr="http://static.guim.co.uk/sys-images/Guardian/About/General/2012/1/6/1325839815535/Nurse-with-patient-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05" y="3620319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2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fcc\Desktop\الی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67687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6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42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441603"/>
            <a:ext cx="7315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چند عادت بد در هنگام گوش دادن </a:t>
            </a:r>
            <a:b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</a:b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</a:b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عادت بد اول</a:t>
            </a:r>
            <a:r>
              <a:rPr kumimoji="0" lang="fa-I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: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فكر كردن در مورد چيزي كه مي‌‌خواهيد بگوييد به جاي گوش كردن به صحبت گوينده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عادت بد دوم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: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صحبت كردن در زماني كه بايد گوش كنيد.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عادت بد سوم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: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قطع كردن صحبت گوينده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عادت بد چهارم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: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گوش كردن به چيزهايي كه انتظار شنيدن آنها را داريم، به جاي گوش كردن به آنچه واقعا گفته مي‌شود.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عادت بد پنجم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: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فكر كردن به چيزهاي ديگر هنگام گوش كردن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عادت بد ششم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: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پيش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>داوري در مورد گوينده يا موضوع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  <a:t/>
            </a:r>
            <a:br>
              <a:rPr kumimoji="0" lang="fa-I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B Nazanin" pitchFamily="2" charset="-78"/>
              </a:rPr>
            </a:b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TextBox 3"/>
          <p:cNvSpPr txBox="1"/>
          <p:nvPr/>
        </p:nvSpPr>
        <p:spPr>
          <a:xfrm>
            <a:off x="5133116" y="838200"/>
            <a:ext cx="3531736" cy="5032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نداشتن 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خلوت و تنهایی </a:t>
            </a:r>
            <a:b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سر و صدا </a:t>
            </a:r>
            <a:b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ترتیب نشستن </a:t>
            </a:r>
            <a:b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از زبان فنی </a:t>
            </a:r>
            <a:b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تحریکات حسی و درکی بیماران </a:t>
            </a:r>
            <a:b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اضطراب در </a:t>
            </a:r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ماما و پرستار 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درد در بیمار </a:t>
            </a:r>
            <a:b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نادیده گرفتن بیمار </a:t>
            </a:r>
            <a:b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قطع یا </a:t>
            </a:r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تغییر </a:t>
            </a:r>
            <a:r>
              <a:rPr lang="fa-I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موضوع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107" y="381000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</a:rPr>
              <a:t>موانع گوش دادن فعال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2362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04863" eaLnBrk="1" hangingPunct="1"/>
            <a:r>
              <a:rPr lang="fa-IR" altLang="ko-KR" b="1" dirty="0" smtClean="0">
                <a:cs typeface="B Nazanin" pitchFamily="2" charset="-78"/>
              </a:rPr>
              <a:t>روش های مؤثر برای گوش دادن فعال</a:t>
            </a:r>
            <a:endParaRPr lang="en-US" altLang="ko-KR" b="1" dirty="0" smtClean="0">
              <a:cs typeface="B Nazanin" pitchFamily="2" charset="-78"/>
            </a:endParaRPr>
          </a:p>
        </p:txBody>
      </p:sp>
      <p:sp>
        <p:nvSpPr>
          <p:cNvPr id="68610" name="Freeform 2"/>
          <p:cNvSpPr>
            <a:spLocks/>
          </p:cNvSpPr>
          <p:nvPr/>
        </p:nvSpPr>
        <p:spPr bwMode="gray">
          <a:xfrm>
            <a:off x="6132513" y="2743200"/>
            <a:ext cx="1895475" cy="830263"/>
          </a:xfrm>
          <a:custGeom>
            <a:avLst/>
            <a:gdLst>
              <a:gd name="T0" fmla="*/ 112 w 2061"/>
              <a:gd name="T1" fmla="*/ 1555 h 1556"/>
              <a:gd name="T2" fmla="*/ 237 w 2061"/>
              <a:gd name="T3" fmla="*/ 1555 h 1556"/>
              <a:gd name="T4" fmla="*/ 365 w 2061"/>
              <a:gd name="T5" fmla="*/ 1544 h 1556"/>
              <a:gd name="T6" fmla="*/ 484 w 2061"/>
              <a:gd name="T7" fmla="*/ 1519 h 1556"/>
              <a:gd name="T8" fmla="*/ 622 w 2061"/>
              <a:gd name="T9" fmla="*/ 1472 h 1556"/>
              <a:gd name="T10" fmla="*/ 754 w 2061"/>
              <a:gd name="T11" fmla="*/ 1410 h 1556"/>
              <a:gd name="T12" fmla="*/ 891 w 2061"/>
              <a:gd name="T13" fmla="*/ 1324 h 1556"/>
              <a:gd name="T14" fmla="*/ 1016 w 2061"/>
              <a:gd name="T15" fmla="*/ 1233 h 1556"/>
              <a:gd name="T16" fmla="*/ 1134 w 2061"/>
              <a:gd name="T17" fmla="*/ 1143 h 1556"/>
              <a:gd name="T18" fmla="*/ 1253 w 2061"/>
              <a:gd name="T19" fmla="*/ 1041 h 1556"/>
              <a:gd name="T20" fmla="*/ 1366 w 2061"/>
              <a:gd name="T21" fmla="*/ 929 h 1556"/>
              <a:gd name="T22" fmla="*/ 1476 w 2061"/>
              <a:gd name="T23" fmla="*/ 799 h 1556"/>
              <a:gd name="T24" fmla="*/ 1566 w 2061"/>
              <a:gd name="T25" fmla="*/ 665 h 1556"/>
              <a:gd name="T26" fmla="*/ 1626 w 2061"/>
              <a:gd name="T27" fmla="*/ 546 h 1556"/>
              <a:gd name="T28" fmla="*/ 1993 w 2061"/>
              <a:gd name="T29" fmla="*/ 586 h 1556"/>
              <a:gd name="T30" fmla="*/ 1875 w 2061"/>
              <a:gd name="T31" fmla="*/ 506 h 1556"/>
              <a:gd name="T32" fmla="*/ 1785 w 2061"/>
              <a:gd name="T33" fmla="*/ 427 h 1556"/>
              <a:gd name="T34" fmla="*/ 1713 w 2061"/>
              <a:gd name="T35" fmla="*/ 354 h 1556"/>
              <a:gd name="T36" fmla="*/ 1638 w 2061"/>
              <a:gd name="T37" fmla="*/ 275 h 1556"/>
              <a:gd name="T38" fmla="*/ 1551 w 2061"/>
              <a:gd name="T39" fmla="*/ 166 h 1556"/>
              <a:gd name="T40" fmla="*/ 1473 w 2061"/>
              <a:gd name="T41" fmla="*/ 51 h 1556"/>
              <a:gd name="T42" fmla="*/ 1408 w 2061"/>
              <a:gd name="T43" fmla="*/ 18 h 1556"/>
              <a:gd name="T44" fmla="*/ 1338 w 2061"/>
              <a:gd name="T45" fmla="*/ 72 h 1556"/>
              <a:gd name="T46" fmla="*/ 1251 w 2061"/>
              <a:gd name="T47" fmla="*/ 127 h 1556"/>
              <a:gd name="T48" fmla="*/ 1174 w 2061"/>
              <a:gd name="T49" fmla="*/ 163 h 1556"/>
              <a:gd name="T50" fmla="*/ 1084 w 2061"/>
              <a:gd name="T51" fmla="*/ 199 h 1556"/>
              <a:gd name="T52" fmla="*/ 991 w 2061"/>
              <a:gd name="T53" fmla="*/ 235 h 1556"/>
              <a:gd name="T54" fmla="*/ 901 w 2061"/>
              <a:gd name="T55" fmla="*/ 264 h 1556"/>
              <a:gd name="T56" fmla="*/ 817 w 2061"/>
              <a:gd name="T57" fmla="*/ 293 h 1556"/>
              <a:gd name="T58" fmla="*/ 704 w 2061"/>
              <a:gd name="T59" fmla="*/ 318 h 1556"/>
              <a:gd name="T60" fmla="*/ 1124 w 2061"/>
              <a:gd name="T61" fmla="*/ 528 h 1556"/>
              <a:gd name="T62" fmla="*/ 1024 w 2061"/>
              <a:gd name="T63" fmla="*/ 720 h 1556"/>
              <a:gd name="T64" fmla="*/ 949 w 2061"/>
              <a:gd name="T65" fmla="*/ 839 h 1556"/>
              <a:gd name="T66" fmla="*/ 839 w 2061"/>
              <a:gd name="T67" fmla="*/ 991 h 1556"/>
              <a:gd name="T68" fmla="*/ 747 w 2061"/>
              <a:gd name="T69" fmla="*/ 1110 h 1556"/>
              <a:gd name="T70" fmla="*/ 672 w 2061"/>
              <a:gd name="T71" fmla="*/ 1201 h 1556"/>
              <a:gd name="T72" fmla="*/ 577 w 2061"/>
              <a:gd name="T73" fmla="*/ 1291 h 1556"/>
              <a:gd name="T74" fmla="*/ 479 w 2061"/>
              <a:gd name="T75" fmla="*/ 1363 h 1556"/>
              <a:gd name="T76" fmla="*/ 365 w 2061"/>
              <a:gd name="T77" fmla="*/ 1425 h 1556"/>
              <a:gd name="T78" fmla="*/ 240 w 2061"/>
              <a:gd name="T79" fmla="*/ 1472 h 1556"/>
              <a:gd name="T80" fmla="*/ 107 w 2061"/>
              <a:gd name="T81" fmla="*/ 1515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556">
                <a:moveTo>
                  <a:pt x="0" y="1544"/>
                </a:moveTo>
                <a:lnTo>
                  <a:pt x="112" y="1555"/>
                </a:lnTo>
                <a:lnTo>
                  <a:pt x="170" y="1555"/>
                </a:lnTo>
                <a:lnTo>
                  <a:pt x="237" y="1555"/>
                </a:lnTo>
                <a:lnTo>
                  <a:pt x="300" y="1551"/>
                </a:lnTo>
                <a:lnTo>
                  <a:pt x="365" y="1544"/>
                </a:lnTo>
                <a:lnTo>
                  <a:pt x="427" y="1533"/>
                </a:lnTo>
                <a:lnTo>
                  <a:pt x="484" y="1519"/>
                </a:lnTo>
                <a:lnTo>
                  <a:pt x="547" y="1501"/>
                </a:lnTo>
                <a:lnTo>
                  <a:pt x="622" y="1472"/>
                </a:lnTo>
                <a:lnTo>
                  <a:pt x="689" y="1439"/>
                </a:lnTo>
                <a:lnTo>
                  <a:pt x="754" y="1410"/>
                </a:lnTo>
                <a:lnTo>
                  <a:pt x="824" y="1371"/>
                </a:lnTo>
                <a:lnTo>
                  <a:pt x="891" y="1324"/>
                </a:lnTo>
                <a:lnTo>
                  <a:pt x="959" y="1280"/>
                </a:lnTo>
                <a:lnTo>
                  <a:pt x="1016" y="1233"/>
                </a:lnTo>
                <a:lnTo>
                  <a:pt x="1081" y="1190"/>
                </a:lnTo>
                <a:lnTo>
                  <a:pt x="1134" y="1143"/>
                </a:lnTo>
                <a:lnTo>
                  <a:pt x="1194" y="1092"/>
                </a:lnTo>
                <a:lnTo>
                  <a:pt x="1253" y="1041"/>
                </a:lnTo>
                <a:lnTo>
                  <a:pt x="1313" y="980"/>
                </a:lnTo>
                <a:lnTo>
                  <a:pt x="1366" y="929"/>
                </a:lnTo>
                <a:lnTo>
                  <a:pt x="1423" y="861"/>
                </a:lnTo>
                <a:lnTo>
                  <a:pt x="1476" y="799"/>
                </a:lnTo>
                <a:lnTo>
                  <a:pt x="1523" y="734"/>
                </a:lnTo>
                <a:lnTo>
                  <a:pt x="1566" y="665"/>
                </a:lnTo>
                <a:lnTo>
                  <a:pt x="1598" y="608"/>
                </a:lnTo>
                <a:lnTo>
                  <a:pt x="1626" y="546"/>
                </a:lnTo>
                <a:lnTo>
                  <a:pt x="2060" y="629"/>
                </a:lnTo>
                <a:lnTo>
                  <a:pt x="1993" y="586"/>
                </a:lnTo>
                <a:lnTo>
                  <a:pt x="1940" y="546"/>
                </a:lnTo>
                <a:lnTo>
                  <a:pt x="1875" y="506"/>
                </a:lnTo>
                <a:lnTo>
                  <a:pt x="1828" y="467"/>
                </a:lnTo>
                <a:lnTo>
                  <a:pt x="1785" y="427"/>
                </a:lnTo>
                <a:lnTo>
                  <a:pt x="1748" y="398"/>
                </a:lnTo>
                <a:lnTo>
                  <a:pt x="1713" y="354"/>
                </a:lnTo>
                <a:lnTo>
                  <a:pt x="1675" y="318"/>
                </a:lnTo>
                <a:lnTo>
                  <a:pt x="1638" y="275"/>
                </a:lnTo>
                <a:lnTo>
                  <a:pt x="1596" y="221"/>
                </a:lnTo>
                <a:lnTo>
                  <a:pt x="1551" y="166"/>
                </a:lnTo>
                <a:lnTo>
                  <a:pt x="1513" y="112"/>
                </a:lnTo>
                <a:lnTo>
                  <a:pt x="1473" y="51"/>
                </a:lnTo>
                <a:lnTo>
                  <a:pt x="1441" y="0"/>
                </a:lnTo>
                <a:lnTo>
                  <a:pt x="1408" y="18"/>
                </a:lnTo>
                <a:lnTo>
                  <a:pt x="1373" y="47"/>
                </a:lnTo>
                <a:lnTo>
                  <a:pt x="1338" y="72"/>
                </a:lnTo>
                <a:lnTo>
                  <a:pt x="1296" y="98"/>
                </a:lnTo>
                <a:lnTo>
                  <a:pt x="1251" y="127"/>
                </a:lnTo>
                <a:lnTo>
                  <a:pt x="1211" y="145"/>
                </a:lnTo>
                <a:lnTo>
                  <a:pt x="1174" y="163"/>
                </a:lnTo>
                <a:lnTo>
                  <a:pt x="1129" y="184"/>
                </a:lnTo>
                <a:lnTo>
                  <a:pt x="1084" y="199"/>
                </a:lnTo>
                <a:lnTo>
                  <a:pt x="1034" y="221"/>
                </a:lnTo>
                <a:lnTo>
                  <a:pt x="991" y="235"/>
                </a:lnTo>
                <a:lnTo>
                  <a:pt x="949" y="253"/>
                </a:lnTo>
                <a:lnTo>
                  <a:pt x="901" y="264"/>
                </a:lnTo>
                <a:lnTo>
                  <a:pt x="859" y="278"/>
                </a:lnTo>
                <a:lnTo>
                  <a:pt x="817" y="293"/>
                </a:lnTo>
                <a:lnTo>
                  <a:pt x="769" y="307"/>
                </a:lnTo>
                <a:lnTo>
                  <a:pt x="704" y="318"/>
                </a:lnTo>
                <a:lnTo>
                  <a:pt x="1154" y="438"/>
                </a:lnTo>
                <a:lnTo>
                  <a:pt x="1124" y="528"/>
                </a:lnTo>
                <a:lnTo>
                  <a:pt x="1089" y="597"/>
                </a:lnTo>
                <a:lnTo>
                  <a:pt x="1024" y="720"/>
                </a:lnTo>
                <a:lnTo>
                  <a:pt x="986" y="781"/>
                </a:lnTo>
                <a:lnTo>
                  <a:pt x="949" y="839"/>
                </a:lnTo>
                <a:lnTo>
                  <a:pt x="881" y="933"/>
                </a:lnTo>
                <a:lnTo>
                  <a:pt x="839" y="991"/>
                </a:lnTo>
                <a:lnTo>
                  <a:pt x="792" y="1060"/>
                </a:lnTo>
                <a:lnTo>
                  <a:pt x="747" y="1110"/>
                </a:lnTo>
                <a:lnTo>
                  <a:pt x="709" y="1154"/>
                </a:lnTo>
                <a:lnTo>
                  <a:pt x="672" y="1201"/>
                </a:lnTo>
                <a:lnTo>
                  <a:pt x="627" y="1244"/>
                </a:lnTo>
                <a:lnTo>
                  <a:pt x="577" y="1291"/>
                </a:lnTo>
                <a:lnTo>
                  <a:pt x="529" y="1324"/>
                </a:lnTo>
                <a:lnTo>
                  <a:pt x="479" y="1363"/>
                </a:lnTo>
                <a:lnTo>
                  <a:pt x="419" y="1400"/>
                </a:lnTo>
                <a:lnTo>
                  <a:pt x="365" y="1425"/>
                </a:lnTo>
                <a:lnTo>
                  <a:pt x="300" y="1450"/>
                </a:lnTo>
                <a:lnTo>
                  <a:pt x="240" y="1472"/>
                </a:lnTo>
                <a:lnTo>
                  <a:pt x="177" y="1494"/>
                </a:lnTo>
                <a:lnTo>
                  <a:pt x="107" y="1515"/>
                </a:lnTo>
                <a:lnTo>
                  <a:pt x="0" y="1544"/>
                </a:lnTo>
              </a:path>
            </a:pathLst>
          </a:cu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1" name="Freeform 3"/>
          <p:cNvSpPr>
            <a:spLocks/>
          </p:cNvSpPr>
          <p:nvPr/>
        </p:nvSpPr>
        <p:spPr bwMode="gray">
          <a:xfrm>
            <a:off x="6018213" y="4287838"/>
            <a:ext cx="1897062" cy="796925"/>
          </a:xfrm>
          <a:custGeom>
            <a:avLst/>
            <a:gdLst>
              <a:gd name="T0" fmla="*/ 115 w 2063"/>
              <a:gd name="T1" fmla="*/ 0 h 1497"/>
              <a:gd name="T2" fmla="*/ 237 w 2063"/>
              <a:gd name="T3" fmla="*/ 0 h 1497"/>
              <a:gd name="T4" fmla="*/ 364 w 2063"/>
              <a:gd name="T5" fmla="*/ 11 h 1497"/>
              <a:gd name="T6" fmla="*/ 484 w 2063"/>
              <a:gd name="T7" fmla="*/ 40 h 1497"/>
              <a:gd name="T8" fmla="*/ 624 w 2063"/>
              <a:gd name="T9" fmla="*/ 83 h 1497"/>
              <a:gd name="T10" fmla="*/ 754 w 2063"/>
              <a:gd name="T11" fmla="*/ 141 h 1497"/>
              <a:gd name="T12" fmla="*/ 894 w 2063"/>
              <a:gd name="T13" fmla="*/ 224 h 1497"/>
              <a:gd name="T14" fmla="*/ 1016 w 2063"/>
              <a:gd name="T15" fmla="*/ 311 h 1497"/>
              <a:gd name="T16" fmla="*/ 1136 w 2063"/>
              <a:gd name="T17" fmla="*/ 397 h 1497"/>
              <a:gd name="T18" fmla="*/ 1256 w 2063"/>
              <a:gd name="T19" fmla="*/ 495 h 1497"/>
              <a:gd name="T20" fmla="*/ 1368 w 2063"/>
              <a:gd name="T21" fmla="*/ 603 h 1497"/>
              <a:gd name="T22" fmla="*/ 1475 w 2063"/>
              <a:gd name="T23" fmla="*/ 726 h 1497"/>
              <a:gd name="T24" fmla="*/ 1565 w 2063"/>
              <a:gd name="T25" fmla="*/ 853 h 1497"/>
              <a:gd name="T26" fmla="*/ 1625 w 2063"/>
              <a:gd name="T27" fmla="*/ 968 h 1497"/>
              <a:gd name="T28" fmla="*/ 2000 w 2063"/>
              <a:gd name="T29" fmla="*/ 932 h 1497"/>
              <a:gd name="T30" fmla="*/ 1872 w 2063"/>
              <a:gd name="T31" fmla="*/ 1012 h 1497"/>
              <a:gd name="T32" fmla="*/ 1782 w 2063"/>
              <a:gd name="T33" fmla="*/ 1077 h 1497"/>
              <a:gd name="T34" fmla="*/ 1710 w 2063"/>
              <a:gd name="T35" fmla="*/ 1145 h 1497"/>
              <a:gd name="T36" fmla="*/ 1638 w 2063"/>
              <a:gd name="T37" fmla="*/ 1229 h 1497"/>
              <a:gd name="T38" fmla="*/ 1555 w 2063"/>
              <a:gd name="T39" fmla="*/ 1337 h 1497"/>
              <a:gd name="T40" fmla="*/ 1475 w 2063"/>
              <a:gd name="T41" fmla="*/ 1445 h 1497"/>
              <a:gd name="T42" fmla="*/ 1408 w 2063"/>
              <a:gd name="T43" fmla="*/ 1474 h 1497"/>
              <a:gd name="T44" fmla="*/ 1338 w 2063"/>
              <a:gd name="T45" fmla="*/ 1424 h 1497"/>
              <a:gd name="T46" fmla="*/ 1253 w 2063"/>
              <a:gd name="T47" fmla="*/ 1373 h 1497"/>
              <a:gd name="T48" fmla="*/ 1173 w 2063"/>
              <a:gd name="T49" fmla="*/ 1337 h 1497"/>
              <a:gd name="T50" fmla="*/ 1083 w 2063"/>
              <a:gd name="T51" fmla="*/ 1301 h 1497"/>
              <a:gd name="T52" fmla="*/ 991 w 2063"/>
              <a:gd name="T53" fmla="*/ 1265 h 1497"/>
              <a:gd name="T54" fmla="*/ 904 w 2063"/>
              <a:gd name="T55" fmla="*/ 1239 h 1497"/>
              <a:gd name="T56" fmla="*/ 819 w 2063"/>
              <a:gd name="T57" fmla="*/ 1211 h 1497"/>
              <a:gd name="T58" fmla="*/ 704 w 2063"/>
              <a:gd name="T59" fmla="*/ 1185 h 1497"/>
              <a:gd name="T60" fmla="*/ 1123 w 2063"/>
              <a:gd name="T61" fmla="*/ 986 h 1497"/>
              <a:gd name="T62" fmla="*/ 1024 w 2063"/>
              <a:gd name="T63" fmla="*/ 799 h 1497"/>
              <a:gd name="T64" fmla="*/ 949 w 2063"/>
              <a:gd name="T65" fmla="*/ 690 h 1497"/>
              <a:gd name="T66" fmla="*/ 841 w 2063"/>
              <a:gd name="T67" fmla="*/ 542 h 1497"/>
              <a:gd name="T68" fmla="*/ 746 w 2063"/>
              <a:gd name="T69" fmla="*/ 430 h 1497"/>
              <a:gd name="T70" fmla="*/ 672 w 2063"/>
              <a:gd name="T71" fmla="*/ 343 h 1497"/>
              <a:gd name="T72" fmla="*/ 579 w 2063"/>
              <a:gd name="T73" fmla="*/ 257 h 1497"/>
              <a:gd name="T74" fmla="*/ 482 w 2063"/>
              <a:gd name="T75" fmla="*/ 184 h 1497"/>
              <a:gd name="T76" fmla="*/ 364 w 2063"/>
              <a:gd name="T77" fmla="*/ 126 h 1497"/>
              <a:gd name="T78" fmla="*/ 242 w 2063"/>
              <a:gd name="T79" fmla="*/ 83 h 1497"/>
              <a:gd name="T80" fmla="*/ 110 w 2063"/>
              <a:gd name="T81" fmla="*/ 43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2" name="Freeform 4"/>
          <p:cNvSpPr>
            <a:spLocks/>
          </p:cNvSpPr>
          <p:nvPr/>
        </p:nvSpPr>
        <p:spPr bwMode="gray">
          <a:xfrm>
            <a:off x="2762250" y="4225925"/>
            <a:ext cx="1898650" cy="828675"/>
          </a:xfrm>
          <a:custGeom>
            <a:avLst/>
            <a:gdLst>
              <a:gd name="T0" fmla="*/ 1947 w 2063"/>
              <a:gd name="T1" fmla="*/ 0 h 1556"/>
              <a:gd name="T2" fmla="*/ 1825 w 2063"/>
              <a:gd name="T3" fmla="*/ 0 h 1556"/>
              <a:gd name="T4" fmla="*/ 1698 w 2063"/>
              <a:gd name="T5" fmla="*/ 11 h 1556"/>
              <a:gd name="T6" fmla="*/ 1578 w 2063"/>
              <a:gd name="T7" fmla="*/ 40 h 1556"/>
              <a:gd name="T8" fmla="*/ 1438 w 2063"/>
              <a:gd name="T9" fmla="*/ 83 h 1556"/>
              <a:gd name="T10" fmla="*/ 1308 w 2063"/>
              <a:gd name="T11" fmla="*/ 148 h 1556"/>
              <a:gd name="T12" fmla="*/ 1168 w 2063"/>
              <a:gd name="T13" fmla="*/ 231 h 1556"/>
              <a:gd name="T14" fmla="*/ 1046 w 2063"/>
              <a:gd name="T15" fmla="*/ 322 h 1556"/>
              <a:gd name="T16" fmla="*/ 926 w 2063"/>
              <a:gd name="T17" fmla="*/ 412 h 1556"/>
              <a:gd name="T18" fmla="*/ 806 w 2063"/>
              <a:gd name="T19" fmla="*/ 514 h 1556"/>
              <a:gd name="T20" fmla="*/ 694 w 2063"/>
              <a:gd name="T21" fmla="*/ 629 h 1556"/>
              <a:gd name="T22" fmla="*/ 587 w 2063"/>
              <a:gd name="T23" fmla="*/ 759 h 1556"/>
              <a:gd name="T24" fmla="*/ 497 w 2063"/>
              <a:gd name="T25" fmla="*/ 893 h 1556"/>
              <a:gd name="T26" fmla="*/ 437 w 2063"/>
              <a:gd name="T27" fmla="*/ 1013 h 1556"/>
              <a:gd name="T28" fmla="*/ 70 w 2063"/>
              <a:gd name="T29" fmla="*/ 973 h 1556"/>
              <a:gd name="T30" fmla="*/ 185 w 2063"/>
              <a:gd name="T31" fmla="*/ 1052 h 1556"/>
              <a:gd name="T32" fmla="*/ 275 w 2063"/>
              <a:gd name="T33" fmla="*/ 1128 h 1556"/>
              <a:gd name="T34" fmla="*/ 349 w 2063"/>
              <a:gd name="T35" fmla="*/ 1201 h 1556"/>
              <a:gd name="T36" fmla="*/ 424 w 2063"/>
              <a:gd name="T37" fmla="*/ 1284 h 1556"/>
              <a:gd name="T38" fmla="*/ 512 w 2063"/>
              <a:gd name="T39" fmla="*/ 1392 h 1556"/>
              <a:gd name="T40" fmla="*/ 589 w 2063"/>
              <a:gd name="T41" fmla="*/ 1504 h 1556"/>
              <a:gd name="T42" fmla="*/ 654 w 2063"/>
              <a:gd name="T43" fmla="*/ 1537 h 1556"/>
              <a:gd name="T44" fmla="*/ 724 w 2063"/>
              <a:gd name="T45" fmla="*/ 1486 h 1556"/>
              <a:gd name="T46" fmla="*/ 809 w 2063"/>
              <a:gd name="T47" fmla="*/ 1432 h 1556"/>
              <a:gd name="T48" fmla="*/ 889 w 2063"/>
              <a:gd name="T49" fmla="*/ 1396 h 1556"/>
              <a:gd name="T50" fmla="*/ 979 w 2063"/>
              <a:gd name="T51" fmla="*/ 1356 h 1556"/>
              <a:gd name="T52" fmla="*/ 1071 w 2063"/>
              <a:gd name="T53" fmla="*/ 1320 h 1556"/>
              <a:gd name="T54" fmla="*/ 1158 w 2063"/>
              <a:gd name="T55" fmla="*/ 1291 h 1556"/>
              <a:gd name="T56" fmla="*/ 1243 w 2063"/>
              <a:gd name="T57" fmla="*/ 1266 h 1556"/>
              <a:gd name="T58" fmla="*/ 1356 w 2063"/>
              <a:gd name="T59" fmla="*/ 1237 h 1556"/>
              <a:gd name="T60" fmla="*/ 939 w 2063"/>
              <a:gd name="T61" fmla="*/ 1027 h 1556"/>
              <a:gd name="T62" fmla="*/ 1038 w 2063"/>
              <a:gd name="T63" fmla="*/ 835 h 1556"/>
              <a:gd name="T64" fmla="*/ 1113 w 2063"/>
              <a:gd name="T65" fmla="*/ 720 h 1556"/>
              <a:gd name="T66" fmla="*/ 1221 w 2063"/>
              <a:gd name="T67" fmla="*/ 568 h 1556"/>
              <a:gd name="T68" fmla="*/ 1316 w 2063"/>
              <a:gd name="T69" fmla="*/ 448 h 1556"/>
              <a:gd name="T70" fmla="*/ 1390 w 2063"/>
              <a:gd name="T71" fmla="*/ 358 h 1556"/>
              <a:gd name="T72" fmla="*/ 1483 w 2063"/>
              <a:gd name="T73" fmla="*/ 268 h 1556"/>
              <a:gd name="T74" fmla="*/ 1580 w 2063"/>
              <a:gd name="T75" fmla="*/ 192 h 1556"/>
              <a:gd name="T76" fmla="*/ 1698 w 2063"/>
              <a:gd name="T77" fmla="*/ 130 h 1556"/>
              <a:gd name="T78" fmla="*/ 1820 w 2063"/>
              <a:gd name="T79" fmla="*/ 83 h 1556"/>
              <a:gd name="T80" fmla="*/ 1952 w 2063"/>
              <a:gd name="T81" fmla="*/ 43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3" name="Freeform 5"/>
          <p:cNvSpPr>
            <a:spLocks/>
          </p:cNvSpPr>
          <p:nvPr/>
        </p:nvSpPr>
        <p:spPr bwMode="gray">
          <a:xfrm>
            <a:off x="2765425" y="2730500"/>
            <a:ext cx="1895475" cy="796925"/>
          </a:xfrm>
          <a:custGeom>
            <a:avLst/>
            <a:gdLst>
              <a:gd name="T0" fmla="*/ 1945 w 2061"/>
              <a:gd name="T1" fmla="*/ 1496 h 1497"/>
              <a:gd name="T2" fmla="*/ 1823 w 2061"/>
              <a:gd name="T3" fmla="*/ 1496 h 1497"/>
              <a:gd name="T4" fmla="*/ 1695 w 2061"/>
              <a:gd name="T5" fmla="*/ 1482 h 1497"/>
              <a:gd name="T6" fmla="*/ 1576 w 2061"/>
              <a:gd name="T7" fmla="*/ 1456 h 1497"/>
              <a:gd name="T8" fmla="*/ 1438 w 2061"/>
              <a:gd name="T9" fmla="*/ 1413 h 1497"/>
              <a:gd name="T10" fmla="*/ 1306 w 2061"/>
              <a:gd name="T11" fmla="*/ 1355 h 1497"/>
              <a:gd name="T12" fmla="*/ 1169 w 2061"/>
              <a:gd name="T13" fmla="*/ 1272 h 1497"/>
              <a:gd name="T14" fmla="*/ 1044 w 2061"/>
              <a:gd name="T15" fmla="*/ 1185 h 1497"/>
              <a:gd name="T16" fmla="*/ 926 w 2061"/>
              <a:gd name="T17" fmla="*/ 1099 h 1497"/>
              <a:gd name="T18" fmla="*/ 807 w 2061"/>
              <a:gd name="T19" fmla="*/ 1001 h 1497"/>
              <a:gd name="T20" fmla="*/ 694 w 2061"/>
              <a:gd name="T21" fmla="*/ 893 h 1497"/>
              <a:gd name="T22" fmla="*/ 584 w 2061"/>
              <a:gd name="T23" fmla="*/ 770 h 1497"/>
              <a:gd name="T24" fmla="*/ 494 w 2061"/>
              <a:gd name="T25" fmla="*/ 643 h 1497"/>
              <a:gd name="T26" fmla="*/ 434 w 2061"/>
              <a:gd name="T27" fmla="*/ 528 h 1497"/>
              <a:gd name="T28" fmla="*/ 60 w 2061"/>
              <a:gd name="T29" fmla="*/ 564 h 1497"/>
              <a:gd name="T30" fmla="*/ 187 w 2061"/>
              <a:gd name="T31" fmla="*/ 484 h 1497"/>
              <a:gd name="T32" fmla="*/ 277 w 2061"/>
              <a:gd name="T33" fmla="*/ 419 h 1497"/>
              <a:gd name="T34" fmla="*/ 352 w 2061"/>
              <a:gd name="T35" fmla="*/ 351 h 1497"/>
              <a:gd name="T36" fmla="*/ 422 w 2061"/>
              <a:gd name="T37" fmla="*/ 267 h 1497"/>
              <a:gd name="T38" fmla="*/ 507 w 2061"/>
              <a:gd name="T39" fmla="*/ 159 h 1497"/>
              <a:gd name="T40" fmla="*/ 587 w 2061"/>
              <a:gd name="T41" fmla="*/ 54 h 1497"/>
              <a:gd name="T42" fmla="*/ 652 w 2061"/>
              <a:gd name="T43" fmla="*/ 22 h 1497"/>
              <a:gd name="T44" fmla="*/ 722 w 2061"/>
              <a:gd name="T45" fmla="*/ 72 h 1497"/>
              <a:gd name="T46" fmla="*/ 809 w 2061"/>
              <a:gd name="T47" fmla="*/ 123 h 1497"/>
              <a:gd name="T48" fmla="*/ 886 w 2061"/>
              <a:gd name="T49" fmla="*/ 159 h 1497"/>
              <a:gd name="T50" fmla="*/ 979 w 2061"/>
              <a:gd name="T51" fmla="*/ 195 h 1497"/>
              <a:gd name="T52" fmla="*/ 1069 w 2061"/>
              <a:gd name="T53" fmla="*/ 231 h 1497"/>
              <a:gd name="T54" fmla="*/ 1159 w 2061"/>
              <a:gd name="T55" fmla="*/ 257 h 1497"/>
              <a:gd name="T56" fmla="*/ 1243 w 2061"/>
              <a:gd name="T57" fmla="*/ 285 h 1497"/>
              <a:gd name="T58" fmla="*/ 1358 w 2061"/>
              <a:gd name="T59" fmla="*/ 311 h 1497"/>
              <a:gd name="T60" fmla="*/ 936 w 2061"/>
              <a:gd name="T61" fmla="*/ 510 h 1497"/>
              <a:gd name="T62" fmla="*/ 1036 w 2061"/>
              <a:gd name="T63" fmla="*/ 697 h 1497"/>
              <a:gd name="T64" fmla="*/ 1111 w 2061"/>
              <a:gd name="T65" fmla="*/ 806 h 1497"/>
              <a:gd name="T66" fmla="*/ 1221 w 2061"/>
              <a:gd name="T67" fmla="*/ 954 h 1497"/>
              <a:gd name="T68" fmla="*/ 1313 w 2061"/>
              <a:gd name="T69" fmla="*/ 1066 h 1497"/>
              <a:gd name="T70" fmla="*/ 1388 w 2061"/>
              <a:gd name="T71" fmla="*/ 1153 h 1497"/>
              <a:gd name="T72" fmla="*/ 1483 w 2061"/>
              <a:gd name="T73" fmla="*/ 1239 h 1497"/>
              <a:gd name="T74" fmla="*/ 1581 w 2061"/>
              <a:gd name="T75" fmla="*/ 1312 h 1497"/>
              <a:gd name="T76" fmla="*/ 1695 w 2061"/>
              <a:gd name="T77" fmla="*/ 1370 h 1497"/>
              <a:gd name="T78" fmla="*/ 1820 w 2061"/>
              <a:gd name="T79" fmla="*/ 1413 h 1497"/>
              <a:gd name="T80" fmla="*/ 1950 w 2061"/>
              <a:gd name="T81" fmla="*/ 1453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497">
                <a:moveTo>
                  <a:pt x="2060" y="1482"/>
                </a:moveTo>
                <a:lnTo>
                  <a:pt x="1945" y="1496"/>
                </a:lnTo>
                <a:lnTo>
                  <a:pt x="1890" y="1496"/>
                </a:lnTo>
                <a:lnTo>
                  <a:pt x="1823" y="1496"/>
                </a:lnTo>
                <a:lnTo>
                  <a:pt x="1760" y="1489"/>
                </a:lnTo>
                <a:lnTo>
                  <a:pt x="1695" y="1482"/>
                </a:lnTo>
                <a:lnTo>
                  <a:pt x="1633" y="1471"/>
                </a:lnTo>
                <a:lnTo>
                  <a:pt x="1576" y="1456"/>
                </a:lnTo>
                <a:lnTo>
                  <a:pt x="1513" y="1442"/>
                </a:lnTo>
                <a:lnTo>
                  <a:pt x="1438" y="1413"/>
                </a:lnTo>
                <a:lnTo>
                  <a:pt x="1371" y="1380"/>
                </a:lnTo>
                <a:lnTo>
                  <a:pt x="1306" y="1355"/>
                </a:lnTo>
                <a:lnTo>
                  <a:pt x="1236" y="1315"/>
                </a:lnTo>
                <a:lnTo>
                  <a:pt x="1169" y="1272"/>
                </a:lnTo>
                <a:lnTo>
                  <a:pt x="1101" y="1229"/>
                </a:lnTo>
                <a:lnTo>
                  <a:pt x="1044" y="1185"/>
                </a:lnTo>
                <a:lnTo>
                  <a:pt x="981" y="1142"/>
                </a:lnTo>
                <a:lnTo>
                  <a:pt x="926" y="1099"/>
                </a:lnTo>
                <a:lnTo>
                  <a:pt x="866" y="1052"/>
                </a:lnTo>
                <a:lnTo>
                  <a:pt x="807" y="1001"/>
                </a:lnTo>
                <a:lnTo>
                  <a:pt x="747" y="943"/>
                </a:lnTo>
                <a:lnTo>
                  <a:pt x="694" y="893"/>
                </a:lnTo>
                <a:lnTo>
                  <a:pt x="637" y="827"/>
                </a:lnTo>
                <a:lnTo>
                  <a:pt x="584" y="770"/>
                </a:lnTo>
                <a:lnTo>
                  <a:pt x="537" y="708"/>
                </a:lnTo>
                <a:lnTo>
                  <a:pt x="494" y="643"/>
                </a:lnTo>
                <a:lnTo>
                  <a:pt x="462" y="585"/>
                </a:lnTo>
                <a:lnTo>
                  <a:pt x="434" y="528"/>
                </a:lnTo>
                <a:lnTo>
                  <a:pt x="0" y="611"/>
                </a:lnTo>
                <a:lnTo>
                  <a:pt x="60" y="564"/>
                </a:lnTo>
                <a:lnTo>
                  <a:pt x="132" y="520"/>
                </a:lnTo>
                <a:lnTo>
                  <a:pt x="187" y="484"/>
                </a:lnTo>
                <a:lnTo>
                  <a:pt x="232" y="455"/>
                </a:lnTo>
                <a:lnTo>
                  <a:pt x="277" y="419"/>
                </a:lnTo>
                <a:lnTo>
                  <a:pt x="315" y="387"/>
                </a:lnTo>
                <a:lnTo>
                  <a:pt x="352" y="351"/>
                </a:lnTo>
                <a:lnTo>
                  <a:pt x="385" y="307"/>
                </a:lnTo>
                <a:lnTo>
                  <a:pt x="422" y="267"/>
                </a:lnTo>
                <a:lnTo>
                  <a:pt x="464" y="213"/>
                </a:lnTo>
                <a:lnTo>
                  <a:pt x="507" y="159"/>
                </a:lnTo>
                <a:lnTo>
                  <a:pt x="544" y="112"/>
                </a:lnTo>
                <a:lnTo>
                  <a:pt x="587" y="54"/>
                </a:lnTo>
                <a:lnTo>
                  <a:pt x="619" y="0"/>
                </a:lnTo>
                <a:lnTo>
                  <a:pt x="652" y="22"/>
                </a:lnTo>
                <a:lnTo>
                  <a:pt x="687" y="51"/>
                </a:lnTo>
                <a:lnTo>
                  <a:pt x="722" y="72"/>
                </a:lnTo>
                <a:lnTo>
                  <a:pt x="764" y="98"/>
                </a:lnTo>
                <a:lnTo>
                  <a:pt x="809" y="123"/>
                </a:lnTo>
                <a:lnTo>
                  <a:pt x="849" y="145"/>
                </a:lnTo>
                <a:lnTo>
                  <a:pt x="886" y="159"/>
                </a:lnTo>
                <a:lnTo>
                  <a:pt x="931" y="181"/>
                </a:lnTo>
                <a:lnTo>
                  <a:pt x="979" y="195"/>
                </a:lnTo>
                <a:lnTo>
                  <a:pt x="1026" y="213"/>
                </a:lnTo>
                <a:lnTo>
                  <a:pt x="1069" y="231"/>
                </a:lnTo>
                <a:lnTo>
                  <a:pt x="1111" y="246"/>
                </a:lnTo>
                <a:lnTo>
                  <a:pt x="1159" y="257"/>
                </a:lnTo>
                <a:lnTo>
                  <a:pt x="1201" y="271"/>
                </a:lnTo>
                <a:lnTo>
                  <a:pt x="1243" y="285"/>
                </a:lnTo>
                <a:lnTo>
                  <a:pt x="1291" y="300"/>
                </a:lnTo>
                <a:lnTo>
                  <a:pt x="1358" y="311"/>
                </a:lnTo>
                <a:lnTo>
                  <a:pt x="906" y="423"/>
                </a:lnTo>
                <a:lnTo>
                  <a:pt x="936" y="510"/>
                </a:lnTo>
                <a:lnTo>
                  <a:pt x="974" y="575"/>
                </a:lnTo>
                <a:lnTo>
                  <a:pt x="1036" y="697"/>
                </a:lnTo>
                <a:lnTo>
                  <a:pt x="1074" y="752"/>
                </a:lnTo>
                <a:lnTo>
                  <a:pt x="1111" y="806"/>
                </a:lnTo>
                <a:lnTo>
                  <a:pt x="1179" y="900"/>
                </a:lnTo>
                <a:lnTo>
                  <a:pt x="1221" y="954"/>
                </a:lnTo>
                <a:lnTo>
                  <a:pt x="1268" y="1019"/>
                </a:lnTo>
                <a:lnTo>
                  <a:pt x="1313" y="1066"/>
                </a:lnTo>
                <a:lnTo>
                  <a:pt x="1351" y="1109"/>
                </a:lnTo>
                <a:lnTo>
                  <a:pt x="1388" y="1153"/>
                </a:lnTo>
                <a:lnTo>
                  <a:pt x="1433" y="1196"/>
                </a:lnTo>
                <a:lnTo>
                  <a:pt x="1483" y="1239"/>
                </a:lnTo>
                <a:lnTo>
                  <a:pt x="1531" y="1272"/>
                </a:lnTo>
                <a:lnTo>
                  <a:pt x="1581" y="1312"/>
                </a:lnTo>
                <a:lnTo>
                  <a:pt x="1641" y="1344"/>
                </a:lnTo>
                <a:lnTo>
                  <a:pt x="1695" y="1370"/>
                </a:lnTo>
                <a:lnTo>
                  <a:pt x="1760" y="1391"/>
                </a:lnTo>
                <a:lnTo>
                  <a:pt x="1820" y="1413"/>
                </a:lnTo>
                <a:lnTo>
                  <a:pt x="1883" y="1435"/>
                </a:lnTo>
                <a:lnTo>
                  <a:pt x="1950" y="1453"/>
                </a:lnTo>
                <a:lnTo>
                  <a:pt x="2060" y="148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gray">
          <a:xfrm>
            <a:off x="3484563" y="2776538"/>
            <a:ext cx="3708400" cy="21431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defRPr/>
            </a:pPr>
            <a:r>
              <a:rPr lang="fa-IR" altLang="ko-KR" sz="2800" b="1" dirty="0" smtClean="0">
                <a:solidFill>
                  <a:schemeClr val="bg1"/>
                </a:solidFill>
                <a:latin typeface="Arial" charset="0"/>
                <a:cs typeface="B Nazanin" pitchFamily="2" charset="-78"/>
              </a:rPr>
              <a:t>گوش دادن مؤثر</a:t>
            </a: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gray">
          <a:xfrm>
            <a:off x="1692275" y="15573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درگفتگو فعالانه شرکت نمایید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2" name="AutoShape 14"/>
          <p:cNvSpPr>
            <a:spLocks noChangeArrowheads="1"/>
          </p:cNvSpPr>
          <p:nvPr/>
        </p:nvSpPr>
        <p:spPr bwMode="gray">
          <a:xfrm>
            <a:off x="5562600" y="1524000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آرام و راحت باشید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gray">
          <a:xfrm>
            <a:off x="1692275" y="52149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3529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با تکان دادن سر و تبسم بازخورد دهید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gray">
          <a:xfrm>
            <a:off x="5581650" y="52149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به طرف فرد متمایل شوید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31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68610" grpId="0" animBg="1"/>
      <p:bldP spid="68611" grpId="0" animBg="1"/>
      <p:bldP spid="68612" grpId="0" animBg="1"/>
      <p:bldP spid="68613" grpId="0" animBg="1"/>
      <p:bldP spid="68619" grpId="0" animBg="1"/>
      <p:bldP spid="68621" grpId="0" animBg="1"/>
      <p:bldP spid="68622" grpId="0" animBg="1"/>
      <p:bldP spid="68623" grpId="0" animBg="1"/>
      <p:bldP spid="6862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04863" eaLnBrk="1" hangingPunct="1"/>
            <a:r>
              <a:rPr lang="fa-IR" altLang="ko-KR" b="1" dirty="0" smtClean="0">
                <a:cs typeface="B Nazanin" pitchFamily="2" charset="-78"/>
              </a:rPr>
              <a:t>روش های مؤثر برای گوش دادن فعال</a:t>
            </a:r>
            <a:endParaRPr lang="en-US" altLang="ko-KR" b="1" dirty="0" smtClean="0">
              <a:cs typeface="B Nazanin" pitchFamily="2" charset="-78"/>
            </a:endParaRPr>
          </a:p>
        </p:txBody>
      </p:sp>
      <p:sp>
        <p:nvSpPr>
          <p:cNvPr id="68610" name="Freeform 2"/>
          <p:cNvSpPr>
            <a:spLocks/>
          </p:cNvSpPr>
          <p:nvPr/>
        </p:nvSpPr>
        <p:spPr bwMode="gray">
          <a:xfrm>
            <a:off x="6132513" y="2743200"/>
            <a:ext cx="1895475" cy="830263"/>
          </a:xfrm>
          <a:custGeom>
            <a:avLst/>
            <a:gdLst>
              <a:gd name="T0" fmla="*/ 112 w 2061"/>
              <a:gd name="T1" fmla="*/ 1555 h 1556"/>
              <a:gd name="T2" fmla="*/ 237 w 2061"/>
              <a:gd name="T3" fmla="*/ 1555 h 1556"/>
              <a:gd name="T4" fmla="*/ 365 w 2061"/>
              <a:gd name="T5" fmla="*/ 1544 h 1556"/>
              <a:gd name="T6" fmla="*/ 484 w 2061"/>
              <a:gd name="T7" fmla="*/ 1519 h 1556"/>
              <a:gd name="T8" fmla="*/ 622 w 2061"/>
              <a:gd name="T9" fmla="*/ 1472 h 1556"/>
              <a:gd name="T10" fmla="*/ 754 w 2061"/>
              <a:gd name="T11" fmla="*/ 1410 h 1556"/>
              <a:gd name="T12" fmla="*/ 891 w 2061"/>
              <a:gd name="T13" fmla="*/ 1324 h 1556"/>
              <a:gd name="T14" fmla="*/ 1016 w 2061"/>
              <a:gd name="T15" fmla="*/ 1233 h 1556"/>
              <a:gd name="T16" fmla="*/ 1134 w 2061"/>
              <a:gd name="T17" fmla="*/ 1143 h 1556"/>
              <a:gd name="T18" fmla="*/ 1253 w 2061"/>
              <a:gd name="T19" fmla="*/ 1041 h 1556"/>
              <a:gd name="T20" fmla="*/ 1366 w 2061"/>
              <a:gd name="T21" fmla="*/ 929 h 1556"/>
              <a:gd name="T22" fmla="*/ 1476 w 2061"/>
              <a:gd name="T23" fmla="*/ 799 h 1556"/>
              <a:gd name="T24" fmla="*/ 1566 w 2061"/>
              <a:gd name="T25" fmla="*/ 665 h 1556"/>
              <a:gd name="T26" fmla="*/ 1626 w 2061"/>
              <a:gd name="T27" fmla="*/ 546 h 1556"/>
              <a:gd name="T28" fmla="*/ 1993 w 2061"/>
              <a:gd name="T29" fmla="*/ 586 h 1556"/>
              <a:gd name="T30" fmla="*/ 1875 w 2061"/>
              <a:gd name="T31" fmla="*/ 506 h 1556"/>
              <a:gd name="T32" fmla="*/ 1785 w 2061"/>
              <a:gd name="T33" fmla="*/ 427 h 1556"/>
              <a:gd name="T34" fmla="*/ 1713 w 2061"/>
              <a:gd name="T35" fmla="*/ 354 h 1556"/>
              <a:gd name="T36" fmla="*/ 1638 w 2061"/>
              <a:gd name="T37" fmla="*/ 275 h 1556"/>
              <a:gd name="T38" fmla="*/ 1551 w 2061"/>
              <a:gd name="T39" fmla="*/ 166 h 1556"/>
              <a:gd name="T40" fmla="*/ 1473 w 2061"/>
              <a:gd name="T41" fmla="*/ 51 h 1556"/>
              <a:gd name="T42" fmla="*/ 1408 w 2061"/>
              <a:gd name="T43" fmla="*/ 18 h 1556"/>
              <a:gd name="T44" fmla="*/ 1338 w 2061"/>
              <a:gd name="T45" fmla="*/ 72 h 1556"/>
              <a:gd name="T46" fmla="*/ 1251 w 2061"/>
              <a:gd name="T47" fmla="*/ 127 h 1556"/>
              <a:gd name="T48" fmla="*/ 1174 w 2061"/>
              <a:gd name="T49" fmla="*/ 163 h 1556"/>
              <a:gd name="T50" fmla="*/ 1084 w 2061"/>
              <a:gd name="T51" fmla="*/ 199 h 1556"/>
              <a:gd name="T52" fmla="*/ 991 w 2061"/>
              <a:gd name="T53" fmla="*/ 235 h 1556"/>
              <a:gd name="T54" fmla="*/ 901 w 2061"/>
              <a:gd name="T55" fmla="*/ 264 h 1556"/>
              <a:gd name="T56" fmla="*/ 817 w 2061"/>
              <a:gd name="T57" fmla="*/ 293 h 1556"/>
              <a:gd name="T58" fmla="*/ 704 w 2061"/>
              <a:gd name="T59" fmla="*/ 318 h 1556"/>
              <a:gd name="T60" fmla="*/ 1124 w 2061"/>
              <a:gd name="T61" fmla="*/ 528 h 1556"/>
              <a:gd name="T62" fmla="*/ 1024 w 2061"/>
              <a:gd name="T63" fmla="*/ 720 h 1556"/>
              <a:gd name="T64" fmla="*/ 949 w 2061"/>
              <a:gd name="T65" fmla="*/ 839 h 1556"/>
              <a:gd name="T66" fmla="*/ 839 w 2061"/>
              <a:gd name="T67" fmla="*/ 991 h 1556"/>
              <a:gd name="T68" fmla="*/ 747 w 2061"/>
              <a:gd name="T69" fmla="*/ 1110 h 1556"/>
              <a:gd name="T70" fmla="*/ 672 w 2061"/>
              <a:gd name="T71" fmla="*/ 1201 h 1556"/>
              <a:gd name="T72" fmla="*/ 577 w 2061"/>
              <a:gd name="T73" fmla="*/ 1291 h 1556"/>
              <a:gd name="T74" fmla="*/ 479 w 2061"/>
              <a:gd name="T75" fmla="*/ 1363 h 1556"/>
              <a:gd name="T76" fmla="*/ 365 w 2061"/>
              <a:gd name="T77" fmla="*/ 1425 h 1556"/>
              <a:gd name="T78" fmla="*/ 240 w 2061"/>
              <a:gd name="T79" fmla="*/ 1472 h 1556"/>
              <a:gd name="T80" fmla="*/ 107 w 2061"/>
              <a:gd name="T81" fmla="*/ 1515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556">
                <a:moveTo>
                  <a:pt x="0" y="1544"/>
                </a:moveTo>
                <a:lnTo>
                  <a:pt x="112" y="1555"/>
                </a:lnTo>
                <a:lnTo>
                  <a:pt x="170" y="1555"/>
                </a:lnTo>
                <a:lnTo>
                  <a:pt x="237" y="1555"/>
                </a:lnTo>
                <a:lnTo>
                  <a:pt x="300" y="1551"/>
                </a:lnTo>
                <a:lnTo>
                  <a:pt x="365" y="1544"/>
                </a:lnTo>
                <a:lnTo>
                  <a:pt x="427" y="1533"/>
                </a:lnTo>
                <a:lnTo>
                  <a:pt x="484" y="1519"/>
                </a:lnTo>
                <a:lnTo>
                  <a:pt x="547" y="1501"/>
                </a:lnTo>
                <a:lnTo>
                  <a:pt x="622" y="1472"/>
                </a:lnTo>
                <a:lnTo>
                  <a:pt x="689" y="1439"/>
                </a:lnTo>
                <a:lnTo>
                  <a:pt x="754" y="1410"/>
                </a:lnTo>
                <a:lnTo>
                  <a:pt x="824" y="1371"/>
                </a:lnTo>
                <a:lnTo>
                  <a:pt x="891" y="1324"/>
                </a:lnTo>
                <a:lnTo>
                  <a:pt x="959" y="1280"/>
                </a:lnTo>
                <a:lnTo>
                  <a:pt x="1016" y="1233"/>
                </a:lnTo>
                <a:lnTo>
                  <a:pt x="1081" y="1190"/>
                </a:lnTo>
                <a:lnTo>
                  <a:pt x="1134" y="1143"/>
                </a:lnTo>
                <a:lnTo>
                  <a:pt x="1194" y="1092"/>
                </a:lnTo>
                <a:lnTo>
                  <a:pt x="1253" y="1041"/>
                </a:lnTo>
                <a:lnTo>
                  <a:pt x="1313" y="980"/>
                </a:lnTo>
                <a:lnTo>
                  <a:pt x="1366" y="929"/>
                </a:lnTo>
                <a:lnTo>
                  <a:pt x="1423" y="861"/>
                </a:lnTo>
                <a:lnTo>
                  <a:pt x="1476" y="799"/>
                </a:lnTo>
                <a:lnTo>
                  <a:pt x="1523" y="734"/>
                </a:lnTo>
                <a:lnTo>
                  <a:pt x="1566" y="665"/>
                </a:lnTo>
                <a:lnTo>
                  <a:pt x="1598" y="608"/>
                </a:lnTo>
                <a:lnTo>
                  <a:pt x="1626" y="546"/>
                </a:lnTo>
                <a:lnTo>
                  <a:pt x="2060" y="629"/>
                </a:lnTo>
                <a:lnTo>
                  <a:pt x="1993" y="586"/>
                </a:lnTo>
                <a:lnTo>
                  <a:pt x="1940" y="546"/>
                </a:lnTo>
                <a:lnTo>
                  <a:pt x="1875" y="506"/>
                </a:lnTo>
                <a:lnTo>
                  <a:pt x="1828" y="467"/>
                </a:lnTo>
                <a:lnTo>
                  <a:pt x="1785" y="427"/>
                </a:lnTo>
                <a:lnTo>
                  <a:pt x="1748" y="398"/>
                </a:lnTo>
                <a:lnTo>
                  <a:pt x="1713" y="354"/>
                </a:lnTo>
                <a:lnTo>
                  <a:pt x="1675" y="318"/>
                </a:lnTo>
                <a:lnTo>
                  <a:pt x="1638" y="275"/>
                </a:lnTo>
                <a:lnTo>
                  <a:pt x="1596" y="221"/>
                </a:lnTo>
                <a:lnTo>
                  <a:pt x="1551" y="166"/>
                </a:lnTo>
                <a:lnTo>
                  <a:pt x="1513" y="112"/>
                </a:lnTo>
                <a:lnTo>
                  <a:pt x="1473" y="51"/>
                </a:lnTo>
                <a:lnTo>
                  <a:pt x="1441" y="0"/>
                </a:lnTo>
                <a:lnTo>
                  <a:pt x="1408" y="18"/>
                </a:lnTo>
                <a:lnTo>
                  <a:pt x="1373" y="47"/>
                </a:lnTo>
                <a:lnTo>
                  <a:pt x="1338" y="72"/>
                </a:lnTo>
                <a:lnTo>
                  <a:pt x="1296" y="98"/>
                </a:lnTo>
                <a:lnTo>
                  <a:pt x="1251" y="127"/>
                </a:lnTo>
                <a:lnTo>
                  <a:pt x="1211" y="145"/>
                </a:lnTo>
                <a:lnTo>
                  <a:pt x="1174" y="163"/>
                </a:lnTo>
                <a:lnTo>
                  <a:pt x="1129" y="184"/>
                </a:lnTo>
                <a:lnTo>
                  <a:pt x="1084" y="199"/>
                </a:lnTo>
                <a:lnTo>
                  <a:pt x="1034" y="221"/>
                </a:lnTo>
                <a:lnTo>
                  <a:pt x="991" y="235"/>
                </a:lnTo>
                <a:lnTo>
                  <a:pt x="949" y="253"/>
                </a:lnTo>
                <a:lnTo>
                  <a:pt x="901" y="264"/>
                </a:lnTo>
                <a:lnTo>
                  <a:pt x="859" y="278"/>
                </a:lnTo>
                <a:lnTo>
                  <a:pt x="817" y="293"/>
                </a:lnTo>
                <a:lnTo>
                  <a:pt x="769" y="307"/>
                </a:lnTo>
                <a:lnTo>
                  <a:pt x="704" y="318"/>
                </a:lnTo>
                <a:lnTo>
                  <a:pt x="1154" y="438"/>
                </a:lnTo>
                <a:lnTo>
                  <a:pt x="1124" y="528"/>
                </a:lnTo>
                <a:lnTo>
                  <a:pt x="1089" y="597"/>
                </a:lnTo>
                <a:lnTo>
                  <a:pt x="1024" y="720"/>
                </a:lnTo>
                <a:lnTo>
                  <a:pt x="986" y="781"/>
                </a:lnTo>
                <a:lnTo>
                  <a:pt x="949" y="839"/>
                </a:lnTo>
                <a:lnTo>
                  <a:pt x="881" y="933"/>
                </a:lnTo>
                <a:lnTo>
                  <a:pt x="839" y="991"/>
                </a:lnTo>
                <a:lnTo>
                  <a:pt x="792" y="1060"/>
                </a:lnTo>
                <a:lnTo>
                  <a:pt x="747" y="1110"/>
                </a:lnTo>
                <a:lnTo>
                  <a:pt x="709" y="1154"/>
                </a:lnTo>
                <a:lnTo>
                  <a:pt x="672" y="1201"/>
                </a:lnTo>
                <a:lnTo>
                  <a:pt x="627" y="1244"/>
                </a:lnTo>
                <a:lnTo>
                  <a:pt x="577" y="1291"/>
                </a:lnTo>
                <a:lnTo>
                  <a:pt x="529" y="1324"/>
                </a:lnTo>
                <a:lnTo>
                  <a:pt x="479" y="1363"/>
                </a:lnTo>
                <a:lnTo>
                  <a:pt x="419" y="1400"/>
                </a:lnTo>
                <a:lnTo>
                  <a:pt x="365" y="1425"/>
                </a:lnTo>
                <a:lnTo>
                  <a:pt x="300" y="1450"/>
                </a:lnTo>
                <a:lnTo>
                  <a:pt x="240" y="1472"/>
                </a:lnTo>
                <a:lnTo>
                  <a:pt x="177" y="1494"/>
                </a:lnTo>
                <a:lnTo>
                  <a:pt x="107" y="1515"/>
                </a:lnTo>
                <a:lnTo>
                  <a:pt x="0" y="1544"/>
                </a:lnTo>
              </a:path>
            </a:pathLst>
          </a:cu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1" name="Freeform 3"/>
          <p:cNvSpPr>
            <a:spLocks/>
          </p:cNvSpPr>
          <p:nvPr/>
        </p:nvSpPr>
        <p:spPr bwMode="gray">
          <a:xfrm>
            <a:off x="6018213" y="4287838"/>
            <a:ext cx="1897062" cy="796925"/>
          </a:xfrm>
          <a:custGeom>
            <a:avLst/>
            <a:gdLst>
              <a:gd name="T0" fmla="*/ 115 w 2063"/>
              <a:gd name="T1" fmla="*/ 0 h 1497"/>
              <a:gd name="T2" fmla="*/ 237 w 2063"/>
              <a:gd name="T3" fmla="*/ 0 h 1497"/>
              <a:gd name="T4" fmla="*/ 364 w 2063"/>
              <a:gd name="T5" fmla="*/ 11 h 1497"/>
              <a:gd name="T6" fmla="*/ 484 w 2063"/>
              <a:gd name="T7" fmla="*/ 40 h 1497"/>
              <a:gd name="T8" fmla="*/ 624 w 2063"/>
              <a:gd name="T9" fmla="*/ 83 h 1497"/>
              <a:gd name="T10" fmla="*/ 754 w 2063"/>
              <a:gd name="T11" fmla="*/ 141 h 1497"/>
              <a:gd name="T12" fmla="*/ 894 w 2063"/>
              <a:gd name="T13" fmla="*/ 224 h 1497"/>
              <a:gd name="T14" fmla="*/ 1016 w 2063"/>
              <a:gd name="T15" fmla="*/ 311 h 1497"/>
              <a:gd name="T16" fmla="*/ 1136 w 2063"/>
              <a:gd name="T17" fmla="*/ 397 h 1497"/>
              <a:gd name="T18" fmla="*/ 1256 w 2063"/>
              <a:gd name="T19" fmla="*/ 495 h 1497"/>
              <a:gd name="T20" fmla="*/ 1368 w 2063"/>
              <a:gd name="T21" fmla="*/ 603 h 1497"/>
              <a:gd name="T22" fmla="*/ 1475 w 2063"/>
              <a:gd name="T23" fmla="*/ 726 h 1497"/>
              <a:gd name="T24" fmla="*/ 1565 w 2063"/>
              <a:gd name="T25" fmla="*/ 853 h 1497"/>
              <a:gd name="T26" fmla="*/ 1625 w 2063"/>
              <a:gd name="T27" fmla="*/ 968 h 1497"/>
              <a:gd name="T28" fmla="*/ 2000 w 2063"/>
              <a:gd name="T29" fmla="*/ 932 h 1497"/>
              <a:gd name="T30" fmla="*/ 1872 w 2063"/>
              <a:gd name="T31" fmla="*/ 1012 h 1497"/>
              <a:gd name="T32" fmla="*/ 1782 w 2063"/>
              <a:gd name="T33" fmla="*/ 1077 h 1497"/>
              <a:gd name="T34" fmla="*/ 1710 w 2063"/>
              <a:gd name="T35" fmla="*/ 1145 h 1497"/>
              <a:gd name="T36" fmla="*/ 1638 w 2063"/>
              <a:gd name="T37" fmla="*/ 1229 h 1497"/>
              <a:gd name="T38" fmla="*/ 1555 w 2063"/>
              <a:gd name="T39" fmla="*/ 1337 h 1497"/>
              <a:gd name="T40" fmla="*/ 1475 w 2063"/>
              <a:gd name="T41" fmla="*/ 1445 h 1497"/>
              <a:gd name="T42" fmla="*/ 1408 w 2063"/>
              <a:gd name="T43" fmla="*/ 1474 h 1497"/>
              <a:gd name="T44" fmla="*/ 1338 w 2063"/>
              <a:gd name="T45" fmla="*/ 1424 h 1497"/>
              <a:gd name="T46" fmla="*/ 1253 w 2063"/>
              <a:gd name="T47" fmla="*/ 1373 h 1497"/>
              <a:gd name="T48" fmla="*/ 1173 w 2063"/>
              <a:gd name="T49" fmla="*/ 1337 h 1497"/>
              <a:gd name="T50" fmla="*/ 1083 w 2063"/>
              <a:gd name="T51" fmla="*/ 1301 h 1497"/>
              <a:gd name="T52" fmla="*/ 991 w 2063"/>
              <a:gd name="T53" fmla="*/ 1265 h 1497"/>
              <a:gd name="T54" fmla="*/ 904 w 2063"/>
              <a:gd name="T55" fmla="*/ 1239 h 1497"/>
              <a:gd name="T56" fmla="*/ 819 w 2063"/>
              <a:gd name="T57" fmla="*/ 1211 h 1497"/>
              <a:gd name="T58" fmla="*/ 704 w 2063"/>
              <a:gd name="T59" fmla="*/ 1185 h 1497"/>
              <a:gd name="T60" fmla="*/ 1123 w 2063"/>
              <a:gd name="T61" fmla="*/ 986 h 1497"/>
              <a:gd name="T62" fmla="*/ 1024 w 2063"/>
              <a:gd name="T63" fmla="*/ 799 h 1497"/>
              <a:gd name="T64" fmla="*/ 949 w 2063"/>
              <a:gd name="T65" fmla="*/ 690 h 1497"/>
              <a:gd name="T66" fmla="*/ 841 w 2063"/>
              <a:gd name="T67" fmla="*/ 542 h 1497"/>
              <a:gd name="T68" fmla="*/ 746 w 2063"/>
              <a:gd name="T69" fmla="*/ 430 h 1497"/>
              <a:gd name="T70" fmla="*/ 672 w 2063"/>
              <a:gd name="T71" fmla="*/ 343 h 1497"/>
              <a:gd name="T72" fmla="*/ 579 w 2063"/>
              <a:gd name="T73" fmla="*/ 257 h 1497"/>
              <a:gd name="T74" fmla="*/ 482 w 2063"/>
              <a:gd name="T75" fmla="*/ 184 h 1497"/>
              <a:gd name="T76" fmla="*/ 364 w 2063"/>
              <a:gd name="T77" fmla="*/ 126 h 1497"/>
              <a:gd name="T78" fmla="*/ 242 w 2063"/>
              <a:gd name="T79" fmla="*/ 83 h 1497"/>
              <a:gd name="T80" fmla="*/ 110 w 2063"/>
              <a:gd name="T81" fmla="*/ 43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2" name="Freeform 4"/>
          <p:cNvSpPr>
            <a:spLocks/>
          </p:cNvSpPr>
          <p:nvPr/>
        </p:nvSpPr>
        <p:spPr bwMode="gray">
          <a:xfrm>
            <a:off x="2762250" y="4225925"/>
            <a:ext cx="1898650" cy="828675"/>
          </a:xfrm>
          <a:custGeom>
            <a:avLst/>
            <a:gdLst>
              <a:gd name="T0" fmla="*/ 1947 w 2063"/>
              <a:gd name="T1" fmla="*/ 0 h 1556"/>
              <a:gd name="T2" fmla="*/ 1825 w 2063"/>
              <a:gd name="T3" fmla="*/ 0 h 1556"/>
              <a:gd name="T4" fmla="*/ 1698 w 2063"/>
              <a:gd name="T5" fmla="*/ 11 h 1556"/>
              <a:gd name="T6" fmla="*/ 1578 w 2063"/>
              <a:gd name="T7" fmla="*/ 40 h 1556"/>
              <a:gd name="T8" fmla="*/ 1438 w 2063"/>
              <a:gd name="T9" fmla="*/ 83 h 1556"/>
              <a:gd name="T10" fmla="*/ 1308 w 2063"/>
              <a:gd name="T11" fmla="*/ 148 h 1556"/>
              <a:gd name="T12" fmla="*/ 1168 w 2063"/>
              <a:gd name="T13" fmla="*/ 231 h 1556"/>
              <a:gd name="T14" fmla="*/ 1046 w 2063"/>
              <a:gd name="T15" fmla="*/ 322 h 1556"/>
              <a:gd name="T16" fmla="*/ 926 w 2063"/>
              <a:gd name="T17" fmla="*/ 412 h 1556"/>
              <a:gd name="T18" fmla="*/ 806 w 2063"/>
              <a:gd name="T19" fmla="*/ 514 h 1556"/>
              <a:gd name="T20" fmla="*/ 694 w 2063"/>
              <a:gd name="T21" fmla="*/ 629 h 1556"/>
              <a:gd name="T22" fmla="*/ 587 w 2063"/>
              <a:gd name="T23" fmla="*/ 759 h 1556"/>
              <a:gd name="T24" fmla="*/ 497 w 2063"/>
              <a:gd name="T25" fmla="*/ 893 h 1556"/>
              <a:gd name="T26" fmla="*/ 437 w 2063"/>
              <a:gd name="T27" fmla="*/ 1013 h 1556"/>
              <a:gd name="T28" fmla="*/ 70 w 2063"/>
              <a:gd name="T29" fmla="*/ 973 h 1556"/>
              <a:gd name="T30" fmla="*/ 185 w 2063"/>
              <a:gd name="T31" fmla="*/ 1052 h 1556"/>
              <a:gd name="T32" fmla="*/ 275 w 2063"/>
              <a:gd name="T33" fmla="*/ 1128 h 1556"/>
              <a:gd name="T34" fmla="*/ 349 w 2063"/>
              <a:gd name="T35" fmla="*/ 1201 h 1556"/>
              <a:gd name="T36" fmla="*/ 424 w 2063"/>
              <a:gd name="T37" fmla="*/ 1284 h 1556"/>
              <a:gd name="T38" fmla="*/ 512 w 2063"/>
              <a:gd name="T39" fmla="*/ 1392 h 1556"/>
              <a:gd name="T40" fmla="*/ 589 w 2063"/>
              <a:gd name="T41" fmla="*/ 1504 h 1556"/>
              <a:gd name="T42" fmla="*/ 654 w 2063"/>
              <a:gd name="T43" fmla="*/ 1537 h 1556"/>
              <a:gd name="T44" fmla="*/ 724 w 2063"/>
              <a:gd name="T45" fmla="*/ 1486 h 1556"/>
              <a:gd name="T46" fmla="*/ 809 w 2063"/>
              <a:gd name="T47" fmla="*/ 1432 h 1556"/>
              <a:gd name="T48" fmla="*/ 889 w 2063"/>
              <a:gd name="T49" fmla="*/ 1396 h 1556"/>
              <a:gd name="T50" fmla="*/ 979 w 2063"/>
              <a:gd name="T51" fmla="*/ 1356 h 1556"/>
              <a:gd name="T52" fmla="*/ 1071 w 2063"/>
              <a:gd name="T53" fmla="*/ 1320 h 1556"/>
              <a:gd name="T54" fmla="*/ 1158 w 2063"/>
              <a:gd name="T55" fmla="*/ 1291 h 1556"/>
              <a:gd name="T56" fmla="*/ 1243 w 2063"/>
              <a:gd name="T57" fmla="*/ 1266 h 1556"/>
              <a:gd name="T58" fmla="*/ 1356 w 2063"/>
              <a:gd name="T59" fmla="*/ 1237 h 1556"/>
              <a:gd name="T60" fmla="*/ 939 w 2063"/>
              <a:gd name="T61" fmla="*/ 1027 h 1556"/>
              <a:gd name="T62" fmla="*/ 1038 w 2063"/>
              <a:gd name="T63" fmla="*/ 835 h 1556"/>
              <a:gd name="T64" fmla="*/ 1113 w 2063"/>
              <a:gd name="T65" fmla="*/ 720 h 1556"/>
              <a:gd name="T66" fmla="*/ 1221 w 2063"/>
              <a:gd name="T67" fmla="*/ 568 h 1556"/>
              <a:gd name="T68" fmla="*/ 1316 w 2063"/>
              <a:gd name="T69" fmla="*/ 448 h 1556"/>
              <a:gd name="T70" fmla="*/ 1390 w 2063"/>
              <a:gd name="T71" fmla="*/ 358 h 1556"/>
              <a:gd name="T72" fmla="*/ 1483 w 2063"/>
              <a:gd name="T73" fmla="*/ 268 h 1556"/>
              <a:gd name="T74" fmla="*/ 1580 w 2063"/>
              <a:gd name="T75" fmla="*/ 192 h 1556"/>
              <a:gd name="T76" fmla="*/ 1698 w 2063"/>
              <a:gd name="T77" fmla="*/ 130 h 1556"/>
              <a:gd name="T78" fmla="*/ 1820 w 2063"/>
              <a:gd name="T79" fmla="*/ 83 h 1556"/>
              <a:gd name="T80" fmla="*/ 1952 w 2063"/>
              <a:gd name="T81" fmla="*/ 43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3" name="Freeform 5"/>
          <p:cNvSpPr>
            <a:spLocks/>
          </p:cNvSpPr>
          <p:nvPr/>
        </p:nvSpPr>
        <p:spPr bwMode="gray">
          <a:xfrm>
            <a:off x="2765425" y="2730500"/>
            <a:ext cx="1895475" cy="796925"/>
          </a:xfrm>
          <a:custGeom>
            <a:avLst/>
            <a:gdLst>
              <a:gd name="T0" fmla="*/ 1945 w 2061"/>
              <a:gd name="T1" fmla="*/ 1496 h 1497"/>
              <a:gd name="T2" fmla="*/ 1823 w 2061"/>
              <a:gd name="T3" fmla="*/ 1496 h 1497"/>
              <a:gd name="T4" fmla="*/ 1695 w 2061"/>
              <a:gd name="T5" fmla="*/ 1482 h 1497"/>
              <a:gd name="T6" fmla="*/ 1576 w 2061"/>
              <a:gd name="T7" fmla="*/ 1456 h 1497"/>
              <a:gd name="T8" fmla="*/ 1438 w 2061"/>
              <a:gd name="T9" fmla="*/ 1413 h 1497"/>
              <a:gd name="T10" fmla="*/ 1306 w 2061"/>
              <a:gd name="T11" fmla="*/ 1355 h 1497"/>
              <a:gd name="T12" fmla="*/ 1169 w 2061"/>
              <a:gd name="T13" fmla="*/ 1272 h 1497"/>
              <a:gd name="T14" fmla="*/ 1044 w 2061"/>
              <a:gd name="T15" fmla="*/ 1185 h 1497"/>
              <a:gd name="T16" fmla="*/ 926 w 2061"/>
              <a:gd name="T17" fmla="*/ 1099 h 1497"/>
              <a:gd name="T18" fmla="*/ 807 w 2061"/>
              <a:gd name="T19" fmla="*/ 1001 h 1497"/>
              <a:gd name="T20" fmla="*/ 694 w 2061"/>
              <a:gd name="T21" fmla="*/ 893 h 1497"/>
              <a:gd name="T22" fmla="*/ 584 w 2061"/>
              <a:gd name="T23" fmla="*/ 770 h 1497"/>
              <a:gd name="T24" fmla="*/ 494 w 2061"/>
              <a:gd name="T25" fmla="*/ 643 h 1497"/>
              <a:gd name="T26" fmla="*/ 434 w 2061"/>
              <a:gd name="T27" fmla="*/ 528 h 1497"/>
              <a:gd name="T28" fmla="*/ 60 w 2061"/>
              <a:gd name="T29" fmla="*/ 564 h 1497"/>
              <a:gd name="T30" fmla="*/ 187 w 2061"/>
              <a:gd name="T31" fmla="*/ 484 h 1497"/>
              <a:gd name="T32" fmla="*/ 277 w 2061"/>
              <a:gd name="T33" fmla="*/ 419 h 1497"/>
              <a:gd name="T34" fmla="*/ 352 w 2061"/>
              <a:gd name="T35" fmla="*/ 351 h 1497"/>
              <a:gd name="T36" fmla="*/ 422 w 2061"/>
              <a:gd name="T37" fmla="*/ 267 h 1497"/>
              <a:gd name="T38" fmla="*/ 507 w 2061"/>
              <a:gd name="T39" fmla="*/ 159 h 1497"/>
              <a:gd name="T40" fmla="*/ 587 w 2061"/>
              <a:gd name="T41" fmla="*/ 54 h 1497"/>
              <a:gd name="T42" fmla="*/ 652 w 2061"/>
              <a:gd name="T43" fmla="*/ 22 h 1497"/>
              <a:gd name="T44" fmla="*/ 722 w 2061"/>
              <a:gd name="T45" fmla="*/ 72 h 1497"/>
              <a:gd name="T46" fmla="*/ 809 w 2061"/>
              <a:gd name="T47" fmla="*/ 123 h 1497"/>
              <a:gd name="T48" fmla="*/ 886 w 2061"/>
              <a:gd name="T49" fmla="*/ 159 h 1497"/>
              <a:gd name="T50" fmla="*/ 979 w 2061"/>
              <a:gd name="T51" fmla="*/ 195 h 1497"/>
              <a:gd name="T52" fmla="*/ 1069 w 2061"/>
              <a:gd name="T53" fmla="*/ 231 h 1497"/>
              <a:gd name="T54" fmla="*/ 1159 w 2061"/>
              <a:gd name="T55" fmla="*/ 257 h 1497"/>
              <a:gd name="T56" fmla="*/ 1243 w 2061"/>
              <a:gd name="T57" fmla="*/ 285 h 1497"/>
              <a:gd name="T58" fmla="*/ 1358 w 2061"/>
              <a:gd name="T59" fmla="*/ 311 h 1497"/>
              <a:gd name="T60" fmla="*/ 936 w 2061"/>
              <a:gd name="T61" fmla="*/ 510 h 1497"/>
              <a:gd name="T62" fmla="*/ 1036 w 2061"/>
              <a:gd name="T63" fmla="*/ 697 h 1497"/>
              <a:gd name="T64" fmla="*/ 1111 w 2061"/>
              <a:gd name="T65" fmla="*/ 806 h 1497"/>
              <a:gd name="T66" fmla="*/ 1221 w 2061"/>
              <a:gd name="T67" fmla="*/ 954 h 1497"/>
              <a:gd name="T68" fmla="*/ 1313 w 2061"/>
              <a:gd name="T69" fmla="*/ 1066 h 1497"/>
              <a:gd name="T70" fmla="*/ 1388 w 2061"/>
              <a:gd name="T71" fmla="*/ 1153 h 1497"/>
              <a:gd name="T72" fmla="*/ 1483 w 2061"/>
              <a:gd name="T73" fmla="*/ 1239 h 1497"/>
              <a:gd name="T74" fmla="*/ 1581 w 2061"/>
              <a:gd name="T75" fmla="*/ 1312 h 1497"/>
              <a:gd name="T76" fmla="*/ 1695 w 2061"/>
              <a:gd name="T77" fmla="*/ 1370 h 1497"/>
              <a:gd name="T78" fmla="*/ 1820 w 2061"/>
              <a:gd name="T79" fmla="*/ 1413 h 1497"/>
              <a:gd name="T80" fmla="*/ 1950 w 2061"/>
              <a:gd name="T81" fmla="*/ 1453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497">
                <a:moveTo>
                  <a:pt x="2060" y="1482"/>
                </a:moveTo>
                <a:lnTo>
                  <a:pt x="1945" y="1496"/>
                </a:lnTo>
                <a:lnTo>
                  <a:pt x="1890" y="1496"/>
                </a:lnTo>
                <a:lnTo>
                  <a:pt x="1823" y="1496"/>
                </a:lnTo>
                <a:lnTo>
                  <a:pt x="1760" y="1489"/>
                </a:lnTo>
                <a:lnTo>
                  <a:pt x="1695" y="1482"/>
                </a:lnTo>
                <a:lnTo>
                  <a:pt x="1633" y="1471"/>
                </a:lnTo>
                <a:lnTo>
                  <a:pt x="1576" y="1456"/>
                </a:lnTo>
                <a:lnTo>
                  <a:pt x="1513" y="1442"/>
                </a:lnTo>
                <a:lnTo>
                  <a:pt x="1438" y="1413"/>
                </a:lnTo>
                <a:lnTo>
                  <a:pt x="1371" y="1380"/>
                </a:lnTo>
                <a:lnTo>
                  <a:pt x="1306" y="1355"/>
                </a:lnTo>
                <a:lnTo>
                  <a:pt x="1236" y="1315"/>
                </a:lnTo>
                <a:lnTo>
                  <a:pt x="1169" y="1272"/>
                </a:lnTo>
                <a:lnTo>
                  <a:pt x="1101" y="1229"/>
                </a:lnTo>
                <a:lnTo>
                  <a:pt x="1044" y="1185"/>
                </a:lnTo>
                <a:lnTo>
                  <a:pt x="981" y="1142"/>
                </a:lnTo>
                <a:lnTo>
                  <a:pt x="926" y="1099"/>
                </a:lnTo>
                <a:lnTo>
                  <a:pt x="866" y="1052"/>
                </a:lnTo>
                <a:lnTo>
                  <a:pt x="807" y="1001"/>
                </a:lnTo>
                <a:lnTo>
                  <a:pt x="747" y="943"/>
                </a:lnTo>
                <a:lnTo>
                  <a:pt x="694" y="893"/>
                </a:lnTo>
                <a:lnTo>
                  <a:pt x="637" y="827"/>
                </a:lnTo>
                <a:lnTo>
                  <a:pt x="584" y="770"/>
                </a:lnTo>
                <a:lnTo>
                  <a:pt x="537" y="708"/>
                </a:lnTo>
                <a:lnTo>
                  <a:pt x="494" y="643"/>
                </a:lnTo>
                <a:lnTo>
                  <a:pt x="462" y="585"/>
                </a:lnTo>
                <a:lnTo>
                  <a:pt x="434" y="528"/>
                </a:lnTo>
                <a:lnTo>
                  <a:pt x="0" y="611"/>
                </a:lnTo>
                <a:lnTo>
                  <a:pt x="60" y="564"/>
                </a:lnTo>
                <a:lnTo>
                  <a:pt x="132" y="520"/>
                </a:lnTo>
                <a:lnTo>
                  <a:pt x="187" y="484"/>
                </a:lnTo>
                <a:lnTo>
                  <a:pt x="232" y="455"/>
                </a:lnTo>
                <a:lnTo>
                  <a:pt x="277" y="419"/>
                </a:lnTo>
                <a:lnTo>
                  <a:pt x="315" y="387"/>
                </a:lnTo>
                <a:lnTo>
                  <a:pt x="352" y="351"/>
                </a:lnTo>
                <a:lnTo>
                  <a:pt x="385" y="307"/>
                </a:lnTo>
                <a:lnTo>
                  <a:pt x="422" y="267"/>
                </a:lnTo>
                <a:lnTo>
                  <a:pt x="464" y="213"/>
                </a:lnTo>
                <a:lnTo>
                  <a:pt x="507" y="159"/>
                </a:lnTo>
                <a:lnTo>
                  <a:pt x="544" y="112"/>
                </a:lnTo>
                <a:lnTo>
                  <a:pt x="587" y="54"/>
                </a:lnTo>
                <a:lnTo>
                  <a:pt x="619" y="0"/>
                </a:lnTo>
                <a:lnTo>
                  <a:pt x="652" y="22"/>
                </a:lnTo>
                <a:lnTo>
                  <a:pt x="687" y="51"/>
                </a:lnTo>
                <a:lnTo>
                  <a:pt x="722" y="72"/>
                </a:lnTo>
                <a:lnTo>
                  <a:pt x="764" y="98"/>
                </a:lnTo>
                <a:lnTo>
                  <a:pt x="809" y="123"/>
                </a:lnTo>
                <a:lnTo>
                  <a:pt x="849" y="145"/>
                </a:lnTo>
                <a:lnTo>
                  <a:pt x="886" y="159"/>
                </a:lnTo>
                <a:lnTo>
                  <a:pt x="931" y="181"/>
                </a:lnTo>
                <a:lnTo>
                  <a:pt x="979" y="195"/>
                </a:lnTo>
                <a:lnTo>
                  <a:pt x="1026" y="213"/>
                </a:lnTo>
                <a:lnTo>
                  <a:pt x="1069" y="231"/>
                </a:lnTo>
                <a:lnTo>
                  <a:pt x="1111" y="246"/>
                </a:lnTo>
                <a:lnTo>
                  <a:pt x="1159" y="257"/>
                </a:lnTo>
                <a:lnTo>
                  <a:pt x="1201" y="271"/>
                </a:lnTo>
                <a:lnTo>
                  <a:pt x="1243" y="285"/>
                </a:lnTo>
                <a:lnTo>
                  <a:pt x="1291" y="300"/>
                </a:lnTo>
                <a:lnTo>
                  <a:pt x="1358" y="311"/>
                </a:lnTo>
                <a:lnTo>
                  <a:pt x="906" y="423"/>
                </a:lnTo>
                <a:lnTo>
                  <a:pt x="936" y="510"/>
                </a:lnTo>
                <a:lnTo>
                  <a:pt x="974" y="575"/>
                </a:lnTo>
                <a:lnTo>
                  <a:pt x="1036" y="697"/>
                </a:lnTo>
                <a:lnTo>
                  <a:pt x="1074" y="752"/>
                </a:lnTo>
                <a:lnTo>
                  <a:pt x="1111" y="806"/>
                </a:lnTo>
                <a:lnTo>
                  <a:pt x="1179" y="900"/>
                </a:lnTo>
                <a:lnTo>
                  <a:pt x="1221" y="954"/>
                </a:lnTo>
                <a:lnTo>
                  <a:pt x="1268" y="1019"/>
                </a:lnTo>
                <a:lnTo>
                  <a:pt x="1313" y="1066"/>
                </a:lnTo>
                <a:lnTo>
                  <a:pt x="1351" y="1109"/>
                </a:lnTo>
                <a:lnTo>
                  <a:pt x="1388" y="1153"/>
                </a:lnTo>
                <a:lnTo>
                  <a:pt x="1433" y="1196"/>
                </a:lnTo>
                <a:lnTo>
                  <a:pt x="1483" y="1239"/>
                </a:lnTo>
                <a:lnTo>
                  <a:pt x="1531" y="1272"/>
                </a:lnTo>
                <a:lnTo>
                  <a:pt x="1581" y="1312"/>
                </a:lnTo>
                <a:lnTo>
                  <a:pt x="1641" y="1344"/>
                </a:lnTo>
                <a:lnTo>
                  <a:pt x="1695" y="1370"/>
                </a:lnTo>
                <a:lnTo>
                  <a:pt x="1760" y="1391"/>
                </a:lnTo>
                <a:lnTo>
                  <a:pt x="1820" y="1413"/>
                </a:lnTo>
                <a:lnTo>
                  <a:pt x="1883" y="1435"/>
                </a:lnTo>
                <a:lnTo>
                  <a:pt x="1950" y="1453"/>
                </a:lnTo>
                <a:lnTo>
                  <a:pt x="2060" y="148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gray">
          <a:xfrm>
            <a:off x="3484563" y="2776538"/>
            <a:ext cx="3708400" cy="21431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latinLnBrk="0" hangingPunct="0">
              <a:defRPr/>
            </a:pPr>
            <a:r>
              <a:rPr lang="fa-IR" altLang="ko-KR" sz="2800" b="1" dirty="0" smtClean="0">
                <a:solidFill>
                  <a:schemeClr val="bg1"/>
                </a:solidFill>
                <a:latin typeface="Arial" charset="0"/>
                <a:cs typeface="B Nazanin" pitchFamily="2" charset="-78"/>
              </a:rPr>
              <a:t>اطلاعات جمع کرده و </a:t>
            </a:r>
          </a:p>
          <a:p>
            <a:pPr eaLnBrk="0" latinLnBrk="0" hangingPunct="0">
              <a:defRPr/>
            </a:pPr>
            <a:r>
              <a:rPr lang="fa-IR" altLang="ko-KR" sz="2800" b="1" dirty="0" smtClean="0">
                <a:solidFill>
                  <a:schemeClr val="bg1"/>
                </a:solidFill>
                <a:latin typeface="Arial" charset="0"/>
                <a:cs typeface="B Nazanin" pitchFamily="2" charset="-78"/>
              </a:rPr>
              <a:t>سازماندهی کنید</a:t>
            </a:r>
            <a:endParaRPr lang="en-US" altLang="ko-KR" sz="2800" b="1" dirty="0">
              <a:solidFill>
                <a:schemeClr val="bg1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gray">
          <a:xfrm>
            <a:off x="1692275" y="15573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سؤالات مناسب بپرسید </a:t>
            </a:r>
          </a:p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نه سؤالات بی جا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2" name="AutoShape 14"/>
          <p:cNvSpPr>
            <a:spLocks noChangeArrowheads="1"/>
          </p:cNvSpPr>
          <p:nvPr/>
        </p:nvSpPr>
        <p:spPr bwMode="gray">
          <a:xfrm>
            <a:off x="5581650" y="15573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ارتباط چشمی داشته باشید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3" name="AutoShape 15"/>
          <p:cNvSpPr>
            <a:spLocks noChangeArrowheads="1"/>
          </p:cNvSpPr>
          <p:nvPr/>
        </p:nvSpPr>
        <p:spPr bwMode="gray">
          <a:xfrm>
            <a:off x="1692275" y="52149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3529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8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خلاصه کنید</a:t>
            </a:r>
            <a:endParaRPr lang="en-US" altLang="ko-KR" sz="28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gray">
          <a:xfrm>
            <a:off x="5581650" y="5214938"/>
            <a:ext cx="3311525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/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4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نکات کلیدی را تکرار کنید</a:t>
            </a:r>
          </a:p>
          <a:p>
            <a:pPr defTabSz="1316038" eaLnBrk="0" latinLnBrk="0" hangingPunct="0">
              <a:lnSpc>
                <a:spcPct val="90000"/>
              </a:lnSpc>
              <a:defRPr/>
            </a:pPr>
            <a:r>
              <a:rPr lang="fa-IR" altLang="ko-KR" sz="2400" b="1" dirty="0" smtClean="0">
                <a:solidFill>
                  <a:srgbClr val="000000"/>
                </a:solidFill>
                <a:latin typeface="Arial" charset="0"/>
                <a:cs typeface="B Nazanin" pitchFamily="2" charset="-78"/>
              </a:rPr>
              <a:t>بازخورد دهید</a:t>
            </a:r>
            <a:endParaRPr lang="en-US" altLang="ko-KR" sz="2400" b="1" dirty="0">
              <a:solidFill>
                <a:srgbClr val="000000"/>
              </a:solidFill>
              <a:latin typeface="Arial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48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68610" grpId="0" animBg="1"/>
      <p:bldP spid="68611" grpId="0" animBg="1"/>
      <p:bldP spid="68612" grpId="0" animBg="1"/>
      <p:bldP spid="68613" grpId="0" animBg="1"/>
      <p:bldP spid="68619" grpId="0" animBg="1"/>
      <p:bldP spid="68621" grpId="0" animBg="1"/>
      <p:bldP spid="68622" grpId="0" animBg="1"/>
      <p:bldP spid="68623" grpId="0" animBg="1"/>
      <p:bldP spid="6862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pic>
        <p:nvPicPr>
          <p:cNvPr id="7" name="Content Placeholder 6" descr="thCAZC8B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ltGray">
          <a:xfrm>
            <a:off x="2555875" y="1844675"/>
            <a:ext cx="5400675" cy="15113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63500" dir="16200000" sy="-100000" rotWithShape="0">
                    <a:schemeClr val="tx1">
                      <a:alpha val="50000"/>
                    </a:schemeClr>
                  </a:outerShdw>
                </a:effectLst>
                <a:latin typeface="Impact"/>
              </a:rPr>
              <a:t>Thank You !</a:t>
            </a:r>
            <a:endParaRPr lang="fa-IR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63500" dir="16200000" sy="-100000" rotWithShape="0">
                  <a:schemeClr val="tx1">
                    <a:alpha val="50000"/>
                  </a:schemeClr>
                </a:outerShdw>
              </a:effectLst>
              <a:latin typeface="Impact"/>
            </a:endParaRPr>
          </a:p>
        </p:txBody>
      </p:sp>
      <p:pic>
        <p:nvPicPr>
          <p:cNvPr id="4" name="Picture 3" descr="beautiful-flower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10" y="0"/>
            <a:ext cx="9247909" cy="6920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52400" y="61973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 smtClean="0">
                <a:solidFill>
                  <a:schemeClr val="bg1"/>
                </a:solidFill>
              </a:rPr>
              <a:t>با تشکر از توجه شما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1295400" y="716340"/>
            <a:ext cx="75136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در علـم پرسـتاري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بر برقـراري</a:t>
            </a:r>
            <a:endParaRPr lang="fa-IR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ارتباط بین پرستار و بیمار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تأکید بسیار شده و آن را </a:t>
            </a:r>
            <a:r>
              <a:rPr lang="fa-IR" sz="32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هسته</a:t>
            </a:r>
          </a:p>
          <a:p>
            <a:pPr rtl="1"/>
            <a:r>
              <a:rPr lang="fa-IR" sz="3200" b="1" dirty="0" smtClean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FFFF00"/>
                </a:solidFill>
                <a:cs typeface="B Nazanin" panose="00000400000000000000" pitchFamily="2" charset="-78"/>
              </a:rPr>
              <a:t>اساسی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مراقبت می دانند.</a:t>
            </a:r>
          </a:p>
          <a:p>
            <a:pPr rtl="1"/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fa-IR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2050" name="Picture 2" descr="http://news.everest.edu/wp-content/uploads/2009/07/istock_000008112453x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7" y="2312670"/>
            <a:ext cx="55594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31913" y="-6350"/>
            <a:ext cx="7477125" cy="692150"/>
          </a:xfrm>
        </p:spPr>
        <p:txBody>
          <a:bodyPr/>
          <a:lstStyle/>
          <a:p>
            <a:r>
              <a:rPr lang="fa-IR" b="1" dirty="0" smtClean="0"/>
              <a:t>مقدمه 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6921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TextBox 4"/>
          <p:cNvSpPr txBox="1"/>
          <p:nvPr/>
        </p:nvSpPr>
        <p:spPr>
          <a:xfrm>
            <a:off x="1295400" y="716340"/>
            <a:ext cx="75136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در بین گروههاي بهداشتی تنها گروهی که ارتباط </a:t>
            </a:r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مستقیم</a:t>
            </a:r>
            <a:r>
              <a:rPr lang="en-US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و </a:t>
            </a:r>
            <a:r>
              <a:rPr lang="fa-I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طولانی با مددجو دارد گروه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پرستاري و مامایی 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rtl="1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می باشد</a:t>
            </a:r>
            <a:r>
              <a:rPr lang="en-US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fa-IR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fa-IR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rtl="1"/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028" name="Picture 4" descr="http://nursinglink.monster.com/nfs/nursinglink/attachment_images/0018/4886/iStock_000009403138XSmall_crop380w.jpg?12974494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5127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85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پرستاران و ماماها با افراد زیادی ارتباط دارند.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474630"/>
              </p:ext>
            </p:extLst>
          </p:nvPr>
        </p:nvGraphicFramePr>
        <p:xfrm>
          <a:off x="1331913" y="1524000"/>
          <a:ext cx="7561262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www.themegallery.com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39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6">
  <a:themeElements>
    <a:clrScheme name="medical_round 1">
      <a:dk1>
        <a:srgbClr val="666699"/>
      </a:dk1>
      <a:lt1>
        <a:srgbClr val="FFFFFF"/>
      </a:lt1>
      <a:dk2>
        <a:srgbClr val="000000"/>
      </a:dk2>
      <a:lt2>
        <a:srgbClr val="F7F4D5"/>
      </a:lt2>
      <a:accent1>
        <a:srgbClr val="00CCFF"/>
      </a:accent1>
      <a:accent2>
        <a:srgbClr val="0099CC"/>
      </a:accent2>
      <a:accent3>
        <a:srgbClr val="FFFFFF"/>
      </a:accent3>
      <a:accent4>
        <a:srgbClr val="565682"/>
      </a:accent4>
      <a:accent5>
        <a:srgbClr val="AAE2FF"/>
      </a:accent5>
      <a:accent6>
        <a:srgbClr val="008AB9"/>
      </a:accent6>
      <a:hlink>
        <a:srgbClr val="CC66FF"/>
      </a:hlink>
      <a:folHlink>
        <a:srgbClr val="878FA5"/>
      </a:folHlink>
    </a:clrScheme>
    <a:fontScheme name="medical_round">
      <a:majorFont>
        <a:latin typeface="Verdana"/>
        <a:ea typeface="굴림"/>
        <a:cs typeface=""/>
      </a:majorFont>
      <a:minorFont>
        <a:latin typeface="Verdana"/>
        <a:ea typeface="굴림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medical_round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00CCFF"/>
        </a:accent1>
        <a:accent2>
          <a:srgbClr val="0099CC"/>
        </a:accent2>
        <a:accent3>
          <a:srgbClr val="FFFFFF"/>
        </a:accent3>
        <a:accent4>
          <a:srgbClr val="565682"/>
        </a:accent4>
        <a:accent5>
          <a:srgbClr val="AAE2FF"/>
        </a:accent5>
        <a:accent6>
          <a:srgbClr val="008AB9"/>
        </a:accent6>
        <a:hlink>
          <a:srgbClr val="CC66F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_round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174578"/>
        </a:accent4>
        <a:accent5>
          <a:srgbClr val="AACAFF"/>
        </a:accent5>
        <a:accent6>
          <a:srgbClr val="2DB9B9"/>
        </a:accent6>
        <a:hlink>
          <a:srgbClr val="FF7C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_round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99CC00"/>
        </a:accent1>
        <a:accent2>
          <a:srgbClr val="00A08D"/>
        </a:accent2>
        <a:accent3>
          <a:srgbClr val="FFFFFF"/>
        </a:accent3>
        <a:accent4>
          <a:srgbClr val="174578"/>
        </a:accent4>
        <a:accent5>
          <a:srgbClr val="CAE2AA"/>
        </a:accent5>
        <a:accent6>
          <a:srgbClr val="00917F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medical6</Template>
  <TotalTime>2208</TotalTime>
  <Words>2155</Words>
  <Application>Microsoft Office PowerPoint</Application>
  <PresentationFormat>On-screen Show (4:3)</PresentationFormat>
  <Paragraphs>455</Paragraphs>
  <Slides>69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굴림</vt:lpstr>
      <vt:lpstr>Arial</vt:lpstr>
      <vt:lpstr>B Nazanin</vt:lpstr>
      <vt:lpstr>B Titr</vt:lpstr>
      <vt:lpstr>Impact</vt:lpstr>
      <vt:lpstr>Times New Roman</vt:lpstr>
      <vt:lpstr>Verdana</vt:lpstr>
      <vt:lpstr>Wingdings</vt:lpstr>
      <vt:lpstr>medical6</vt:lpstr>
      <vt:lpstr>Communication Skills </vt:lpstr>
      <vt:lpstr>PowerPoint Presentation</vt:lpstr>
      <vt:lpstr>PowerPoint Presentation</vt:lpstr>
      <vt:lpstr>PowerPoint Presentation</vt:lpstr>
      <vt:lpstr> هدف کلی این کارگاه  ارتقاء مهارتهای ارتباطی دانشجویان مامایی دانشکده پرستاری و مامایی سنندج </vt:lpstr>
      <vt:lpstr>PowerPoint Presentation</vt:lpstr>
      <vt:lpstr>مقدمه : </vt:lpstr>
      <vt:lpstr>PowerPoint Presentation</vt:lpstr>
      <vt:lpstr>پرستاران و ماماها با افراد زیادی ارتباط دارند. </vt:lpstr>
      <vt:lpstr>PowerPoint Presentation</vt:lpstr>
      <vt:lpstr>ارتباط مؤثر  </vt:lpstr>
      <vt:lpstr>PowerPoint Presentation</vt:lpstr>
      <vt:lpstr>ارتباط نامؤثر</vt:lpstr>
      <vt:lpstr>PowerPoint Presentation</vt:lpstr>
      <vt:lpstr>PowerPoint Presentation</vt:lpstr>
      <vt:lpstr>Communication </vt:lpstr>
      <vt:lpstr>PowerPoint Presentation</vt:lpstr>
      <vt:lpstr>ارتباط : رساندن، بخشیدن، انتقال دادن </vt:lpstr>
      <vt:lpstr>ارتباط : ربط دادن، بستن ، پیوند دادن </vt:lpstr>
      <vt:lpstr>تعریف ارتباط</vt:lpstr>
      <vt:lpstr>PowerPoint Presentation</vt:lpstr>
      <vt:lpstr>PowerPoint Presentation</vt:lpstr>
      <vt:lpstr>PowerPoint Presentation</vt:lpstr>
      <vt:lpstr>PowerPoint Presentation</vt:lpstr>
      <vt:lpstr>Communication </vt:lpstr>
      <vt:lpstr>PowerPoint Presentation</vt:lpstr>
      <vt:lpstr>PowerPoint Presentation</vt:lpstr>
      <vt:lpstr>فعالیت گروهی شماره 2</vt:lpstr>
      <vt:lpstr>PowerPoint Presentation</vt:lpstr>
      <vt:lpstr>عناصر غیر کلامی</vt:lpstr>
      <vt:lpstr>عناصر غیرکلامی</vt:lpstr>
      <vt:lpstr>PowerPoint Presentation</vt:lpstr>
      <vt:lpstr>معنای علائم غیر کلامی</vt:lpstr>
      <vt:lpstr>PowerPoint Presentation</vt:lpstr>
      <vt:lpstr>تحقیقات نشان می دهد که اندازه مردمک چشم نه  تنها در واکنش به شدت نور بلکه با توجه به حالت  ما نیز در حال تغییر است و با علاقه یا بیزاري  نسبت به مردم واکنش نشان می دهد.   برقراری تماس چشمی در تمامی مراقبتهای  پرستاری مهم است.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حرکات دست ها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لمس : </vt:lpstr>
      <vt:lpstr>مناطق جهت لمس</vt:lpstr>
      <vt:lpstr>مناطق جهت لمس </vt:lpstr>
      <vt:lpstr>مجاورت:  منظور ميزان فاصله فيزيكي افرادي است كه با يكديگر ارتباط برقرار مي كنند</vt:lpstr>
      <vt:lpstr>نواحی حریم شخصی</vt:lpstr>
      <vt:lpstr>PowerPoint Presentation</vt:lpstr>
      <vt:lpstr>PowerPoint Presentation</vt:lpstr>
      <vt:lpstr>Communication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هدف از گوش دادن فعال</vt:lpstr>
      <vt:lpstr>PowerPoint Presentation</vt:lpstr>
      <vt:lpstr>چند عادت بد در هنگام گوش دادن   عادت بد اول: فكر كردن در مورد چيزي كه مي‌‌خواهيد بگوييد به جاي گوش كردن به صحبت گوينده   عادت بد دوم: صحبت كردن در زماني كه بايد گوش كنيد.   عادت بد سوم: قطع كردن صحبت گوينده   عادت بد چهارم: گوش كردن به چيزهايي كه انتظار شنيدن آنها را داريم، به جاي گوش كردن به آنچه واقعا گفته مي‌شود.  عادت بد پنجم: فكر كردن به چيزهاي ديگر هنگام گوش كردن   عادت بد ششم: پيش داوري در مورد گوينده يا موضوع  </vt:lpstr>
      <vt:lpstr>PowerPoint Presentation</vt:lpstr>
      <vt:lpstr>روش های مؤثر برای گوش دادن فعال</vt:lpstr>
      <vt:lpstr>روش های مؤثر برای گوش دادن فعال</vt:lpstr>
      <vt:lpstr>PowerPoint Presentation</vt:lpstr>
      <vt:lpstr>PowerPoint Presentation</vt:lpstr>
    </vt:vector>
  </TitlesOfParts>
  <Manager>weeve</Manager>
  <Company>Neyriz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Typing Unit</dc:creator>
  <cp:lastModifiedBy>10344</cp:lastModifiedBy>
  <cp:revision>431</cp:revision>
  <dcterms:created xsi:type="dcterms:W3CDTF">2011-08-05T07:47:22Z</dcterms:created>
  <dcterms:modified xsi:type="dcterms:W3CDTF">2022-02-19T07:43:37Z</dcterms:modified>
</cp:coreProperties>
</file>